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" y="9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7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27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9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9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21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9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7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2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0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E703E-9CC3-43C6-8F24-121CFBD37D9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058D28C-C81B-42F1-867F-73C1C321A5E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02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300A-45FF-AD3B-DC10-C14FCC096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World Book Day Scavenger Hunt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C2756-6FDD-36CB-9A2A-1A4B5070D0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P3 had to hunt for the different items from our traditional tales unit.  We found red shoes, 3 bowls and a tin of beans along with lots of other things.  Unfortunately the birds helped themselves to our bread from Hansel and Gretal!</a:t>
            </a:r>
          </a:p>
        </p:txBody>
      </p:sp>
    </p:spTree>
    <p:extLst>
      <p:ext uri="{BB962C8B-B14F-4D97-AF65-F5344CB8AC3E}">
        <p14:creationId xmlns:p14="http://schemas.microsoft.com/office/powerpoint/2010/main" val="71591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28CC-02EF-1B51-7B00-BB16E37E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2B6C9-E1A6-A19F-E1C6-81AAB6999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5D07E-9227-34F4-A9A2-FFB3335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1" y="0"/>
            <a:ext cx="521036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89A38-F3E6-26EB-70AE-557D37E8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68" y="-53788"/>
            <a:ext cx="5158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8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95CB-086B-3DBD-E95F-095A638E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E07D2C-6373-A190-0D12-FDF94E92C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078" y="-4413"/>
            <a:ext cx="5396826" cy="67115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7564B-99FA-FC4C-14FA-F8FFB18D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7" y="0"/>
            <a:ext cx="519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082E-B390-E626-D1E4-B2F3A0EC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783798-4C46-3EAA-8958-B1001563D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8639" y="-1"/>
            <a:ext cx="5417535" cy="674636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7430-A564-E349-6A0C-3CE67BAE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5" y="0"/>
            <a:ext cx="4984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805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</TotalTime>
  <Words>51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World Book Day Scavenger Hunt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 McGregor</dc:creator>
  <cp:lastModifiedBy>N McGregor</cp:lastModifiedBy>
  <cp:revision>1</cp:revision>
  <dcterms:created xsi:type="dcterms:W3CDTF">2026-01-28T20:20:26Z</dcterms:created>
  <dcterms:modified xsi:type="dcterms:W3CDTF">2026-01-28T20:28:36Z</dcterms:modified>
</cp:coreProperties>
</file>