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2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40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36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92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4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3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2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5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6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0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8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7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6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F11F0-37BC-439F-A468-04BA67567EC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CA8E8C-276E-46DC-810E-E8D84F6A3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8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2E29E-147B-5B87-98A9-6C49C245C7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l="7280" t="4621" b="5379"/>
          <a:stretch>
            <a:fillRect/>
          </a:stretch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E80B9-AB82-9257-DC0F-020B44D77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GB" sz="4800"/>
              <a:t>Tiny Treasures!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0F01B-7937-A9CC-E221-82639C46B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r>
              <a:rPr lang="en-GB" sz="1600" dirty="0"/>
              <a:t>P3 and P4 searched for tiny treasures.  We looked at these and discussed them with our buddy.  Then we used them to play a memory game.  It was tricky but great fun!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4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8C1D-2FD3-05BB-BD68-AE4171B0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8D770E-4373-6F43-5DDE-215510B05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96" y="116635"/>
            <a:ext cx="5406958" cy="38814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C47122-9153-15D8-9BC2-4F2F28459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79" y="-53788"/>
            <a:ext cx="4338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23B77-A8CE-47AF-8886-DCCB47A90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32" b="5321"/>
          <a:stretch>
            <a:fillRect/>
          </a:stretch>
        </p:blipFill>
        <p:spPr>
          <a:xfrm>
            <a:off x="20" y="8477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59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39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Tiny Treasures!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McGregor</dc:creator>
  <cp:lastModifiedBy>N McGregor</cp:lastModifiedBy>
  <cp:revision>1</cp:revision>
  <dcterms:created xsi:type="dcterms:W3CDTF">2026-01-28T20:23:43Z</dcterms:created>
  <dcterms:modified xsi:type="dcterms:W3CDTF">2026-01-28T21:31:45Z</dcterms:modified>
</cp:coreProperties>
</file>