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9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0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Colorful boats moored on lake">
            <a:extLst>
              <a:ext uri="{FF2B5EF4-FFF2-40B4-BE49-F238E27FC236}">
                <a16:creationId xmlns:a16="http://schemas.microsoft.com/office/drawing/2014/main" id="{D88E0CA7-2FD3-E70E-91A0-6834E3D3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0"/>
            <a:ext cx="12191999" cy="1371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535DF-906D-3CCE-B9E1-EDFA9F98B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15000"/>
            <a:ext cx="8027544" cy="960120"/>
          </a:xfrm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Leaf Boats</a:t>
            </a:r>
            <a:br>
              <a:rPr lang="en-GB" sz="3100"/>
            </a:br>
            <a:endParaRPr lang="en-GB" sz="3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DB0A1-53A0-813D-8496-F431B388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7585" y="5715000"/>
            <a:ext cx="3630168" cy="96012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/>
              <a:t>Linked to The Lighthouse Keeper’s Lunch – make a boat that will float</a:t>
            </a:r>
          </a:p>
        </p:txBody>
      </p:sp>
    </p:spTree>
    <p:extLst>
      <p:ext uri="{BB962C8B-B14F-4D97-AF65-F5344CB8AC3E}">
        <p14:creationId xmlns:p14="http://schemas.microsoft.com/office/powerpoint/2010/main" val="23616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D3534E-B2A3-EE91-3FE0-D2F466495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069" y="871161"/>
            <a:ext cx="3446982" cy="5091489"/>
          </a:xfrm>
        </p:spPr>
      </p:pic>
    </p:spTree>
    <p:extLst>
      <p:ext uri="{BB962C8B-B14F-4D97-AF65-F5344CB8AC3E}">
        <p14:creationId xmlns:p14="http://schemas.microsoft.com/office/powerpoint/2010/main" val="8954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34497-FE20-5A08-A410-D16018A6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564" b="2018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0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4DBA-F9A2-BAA2-9EC2-F1696607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6FE6-96D0-1001-EF57-862E502A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CE1BA-C8AC-0E13-0A1E-17306C2C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0" y="-207469"/>
            <a:ext cx="4491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0306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Calisto MT</vt:lpstr>
      <vt:lpstr>Univers Condensed</vt:lpstr>
      <vt:lpstr>ChronicleVTI</vt:lpstr>
      <vt:lpstr>Leaf Boats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2</cp:revision>
  <dcterms:created xsi:type="dcterms:W3CDTF">2026-01-28T20:37:17Z</dcterms:created>
  <dcterms:modified xsi:type="dcterms:W3CDTF">2026-01-28T21:02:20Z</dcterms:modified>
</cp:coreProperties>
</file>