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27" y="9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91B91-3555-EBAC-71D7-8959831C9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1965BA-518C-BF9C-1BFE-B696E64AA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AA825-6CA3-8F03-A671-ADE604207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F518-673A-4692-901F-4B4A7E561A3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0E0B2-87A9-37C1-2E39-DE85FF84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DD0E5-F453-A1BB-BABE-2C28AC6A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BED4-7151-4E10-B7D1-CEC19E5E1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03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4894-9E44-6ACF-F42E-E0B81E9FD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EE1967-7FD7-CAA9-E70A-DF68E3709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FB0A9-AF65-A75B-2638-AEB40713C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F518-673A-4692-901F-4B4A7E561A3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C6DC1-244F-4B5E-E1BD-F25034EF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E2F83-4EA7-74D9-9EC8-9E16C7C47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BED4-7151-4E10-B7D1-CEC19E5E1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49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4DDBE3-1210-B12D-09EE-EFC90AE7B5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9887E-3B48-1107-D522-0B9CD7AAC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4BB90-D025-AF45-9ED7-0626AC419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F518-673A-4692-901F-4B4A7E561A3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6DBDA-3B0C-02B8-FE19-D536EE71A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35495-450E-713F-B3D1-FD7D3EA52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BED4-7151-4E10-B7D1-CEC19E5E1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39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65B03-7386-14CC-8602-EB611E9E2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783C4-9FFE-EDD6-5280-A61B23A2C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8B9BB-F0DC-8792-AEF1-8B5E03928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F518-673A-4692-901F-4B4A7E561A3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17102-E256-D49B-219D-9A2A0FB6B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40885-7643-3BD5-A076-00B336F5D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BED4-7151-4E10-B7D1-CEC19E5E1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45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D14D6-51CD-C1DB-41D2-2646D267C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4872C-DF24-0BE4-7843-1FC9EC66E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D61EB-035C-9630-0D3F-049F7D331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F518-673A-4692-901F-4B4A7E561A3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C429-7FBB-D6A3-28CC-34EC01302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CEAE-1521-3A9F-366C-765BE0717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BED4-7151-4E10-B7D1-CEC19E5E1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700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F80B4-7C8C-956A-1DDC-5367BE5E2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E98DB-5E42-8BE6-0DB6-7B104A116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1456C-7FF4-7029-F533-3B33F1AA6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E6C07-841B-7179-0ACB-CE2EE8DCA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F518-673A-4692-901F-4B4A7E561A3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7324FE-D18E-E9C7-3B1F-C73318088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6E934-E630-FAE5-08DE-6A72634FB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BED4-7151-4E10-B7D1-CEC19E5E1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01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455A5-B1F8-95B1-3254-6D16CFF9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3726D-6018-031E-9288-58C9954EA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81906-BBD4-5143-AB57-56759E8A2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66BD15-F14A-0647-1E9A-78BC722819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C5E94F-504C-192D-4133-6254BF2A6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852F1B-533A-7CDA-8C7A-7EF83C898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F518-673A-4692-901F-4B4A7E561A3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5F9881-7D5C-324A-59C8-A7F7E9011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01CBC3-A15E-0DA9-560C-6A555C5F5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BED4-7151-4E10-B7D1-CEC19E5E1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90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DA298-C603-CB9E-4F7D-29A77F0F7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10F5C7-9FC7-0452-6909-A1E28EF9B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F518-673A-4692-901F-4B4A7E561A3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171134-C2A1-2342-B4D0-DE685B6B5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92F6C3-ABC4-06FE-B55A-8F497BA8A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BED4-7151-4E10-B7D1-CEC19E5E1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840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62CBF9-503D-6BA0-D357-BEC8510E5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F518-673A-4692-901F-4B4A7E561A3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C45AF6-D61D-F851-4F67-F54E739F5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FEBBB-2858-93BE-84CA-94D07D406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BED4-7151-4E10-B7D1-CEC19E5E1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38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09740-50E4-611F-93A9-68ED7167A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CC821-286E-1A5A-D03D-8400AF209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6BD395-168C-2C24-5C46-5FEFC8499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7677E-1B12-AB43-D95D-B02ED18CC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F518-673A-4692-901F-4B4A7E561A3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2C534-DC21-2C4A-5266-21E696C90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7A640-4FFB-B8A4-26F5-D6007A434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BED4-7151-4E10-B7D1-CEC19E5E1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8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1C0EB-ADFD-3714-63D9-B4E43676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252980-D4ED-685B-49CB-ABD2F8D32A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6A44D-34CC-CF74-B2D9-8719C5559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3382C-F81F-20C8-EDB9-4A898274A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F518-673A-4692-901F-4B4A7E561A3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33AF8-1733-BC6E-0D50-B5184C72E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B1AC4-C3DE-2334-8636-6FE20CFB5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BED4-7151-4E10-B7D1-CEC19E5E1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51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251135-14D4-3051-2EDC-84B22758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EA71B-4356-F7DC-968A-294FEA4B8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6AB55-EFB1-5B29-3997-F1E698870D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2F518-673A-4692-901F-4B4A7E561A3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48C1A-FCB3-3F08-5E24-49918EF71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D3AC-AE26-38EA-562A-7B4972D850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61BED4-7151-4E10-B7D1-CEC19E5E1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73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1C7B7-024D-6F7E-496C-BB63E582C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Animal Homes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E9BB5B-F965-00A8-E680-E40690D6DD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P3 made homes for a small or big animal.  They had great fun using their maths and thinking skills.  We rated our teamwork 5 star!</a:t>
            </a:r>
          </a:p>
        </p:txBody>
      </p:sp>
    </p:spTree>
    <p:extLst>
      <p:ext uri="{BB962C8B-B14F-4D97-AF65-F5344CB8AC3E}">
        <p14:creationId xmlns:p14="http://schemas.microsoft.com/office/powerpoint/2010/main" val="3563909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7DE560-DC4E-5A89-33F5-791E60E29A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676" r="24676"/>
          <a:stretch>
            <a:fillRect/>
          </a:stretch>
        </p:blipFill>
        <p:spPr>
          <a:xfrm>
            <a:off x="6189155" y="10"/>
            <a:ext cx="6002844" cy="6857990"/>
          </a:xfrm>
          <a:prstGeom prst="rect">
            <a:avLst/>
          </a:prstGeom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FA0B65-34AE-6683-1CE9-70222B125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94" y="128587"/>
            <a:ext cx="5591175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68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30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Animal Homes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 McGregor</dc:creator>
  <cp:lastModifiedBy>N McGregor</cp:lastModifiedBy>
  <cp:revision>1</cp:revision>
  <dcterms:created xsi:type="dcterms:W3CDTF">2026-01-28T21:00:11Z</dcterms:created>
  <dcterms:modified xsi:type="dcterms:W3CDTF">2026-01-28T21:34:33Z</dcterms:modified>
</cp:coreProperties>
</file>