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21" y="9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3780-5FEE-3766-E271-CEEE44200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2D743-5F04-1F09-2CA5-EE4D5C8D2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657FC-2F8E-63C4-EA69-75318A77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8A8-740A-4B6B-9F72-CA62E8F8463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252CD-FBCD-C8A2-F8C1-6E9F8CAB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4556B-FF69-03C4-381A-D077BEBE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931C-5EB3-413A-B342-0B421458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54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F423-07F3-E351-A064-6CEBA62F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9294E-693E-1177-DE48-022C20372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BC6AC-7879-848C-ACAB-D974D08B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8A8-740A-4B6B-9F72-CA62E8F8463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8D5B4-289A-EC5F-7EF8-53401C96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35DE7-167A-4486-F7BB-FF4DAE8E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931C-5EB3-413A-B342-0B421458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18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501063-4A23-0BBF-18E6-72281E7D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4CBE8-2EEF-E443-D4C1-5634A4AFF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92B05-9E40-33B0-A837-75086F11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8A8-740A-4B6B-9F72-CA62E8F8463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16C19-3B46-C1F1-8806-4129B6B5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6745B-AE2C-946A-10D4-E857C35E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931C-5EB3-413A-B342-0B421458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56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D9801-82F0-6F4A-057C-50185D35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9C509-6B2B-F2EF-5214-27C1F72B4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00193-ED20-B8DC-B4D0-49546844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8A8-740A-4B6B-9F72-CA62E8F8463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9F0A-FB46-0C91-0614-EBC480E3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9A6FB-6D9F-53F9-D036-C9AA1E9D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931C-5EB3-413A-B342-0B421458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57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78A4-FEF5-1AD7-10A5-E7BEAB93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7C90B-23AA-5238-527C-138411BCA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78F63-9BDB-DBA3-33DA-88AD4135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8A8-740A-4B6B-9F72-CA62E8F8463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0BD98-A292-B6B6-F463-969EBBE0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242EE-9EB3-1CE5-284A-61833855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931C-5EB3-413A-B342-0B421458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12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32161-B5B4-BEA5-4814-01DE9887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45530-F73F-850A-5486-E7713EEFE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C2841-94F0-E257-E876-67334C75C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3913D-5C35-4B9E-C729-C0B3F83E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8A8-740A-4B6B-9F72-CA62E8F8463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FB906-8F93-7182-B067-03CFDA41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71D0B-31AF-9523-59EF-7D7CBB34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931C-5EB3-413A-B342-0B421458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7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941C-EFB4-F67E-1B03-1CD8F1BF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F9CF8-EFD7-8E39-3A65-76C2CB5E1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5C2A5-4E41-C4FD-13D1-2DFB07E6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6976AF-00EE-2977-7509-034E6326D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01944-27CD-7386-8509-6FA0F3072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7CB18-813B-2F36-96B6-2891CB7B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8A8-740A-4B6B-9F72-CA62E8F8463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F044A-583C-C898-839F-12FEE798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C3163-B2CD-BBEA-F1E4-046BD01B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931C-5EB3-413A-B342-0B421458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76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6ED6-1224-C009-CD8B-3FAA9E26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194E0-C9BA-8D71-32FC-24446560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8A8-740A-4B6B-9F72-CA62E8F8463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FEF57-E7A3-45AC-6997-940170C3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E996E-DF59-8D61-8265-1582F7F9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931C-5EB3-413A-B342-0B421458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52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59CD1-059C-7571-E35E-827D34DD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8A8-740A-4B6B-9F72-CA62E8F8463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F5EC8-58C7-D755-B6DB-BA527F1C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88DF3-410C-16D6-F877-9FDCB268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931C-5EB3-413A-B342-0B421458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5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F2F7C-6E3F-ACD8-CD28-EB3E9671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884FA-E0D4-9AA0-E167-C10FEFC51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CA05E-BA11-5A4D-69D4-8557B539F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CA6A2-2516-D825-DAF7-C138C78D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8A8-740A-4B6B-9F72-CA62E8F8463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21EA7-EC71-B06E-483D-88A24C11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3E6E2-B600-6AFF-D7B9-BB777C98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931C-5EB3-413A-B342-0B421458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72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35AEC-F633-032C-6123-9B960F6B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AEDB35-F5B6-CB30-C886-09B56A414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5E7FC-40BD-225A-F242-FCE04D861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4596A-9079-2D9D-82F0-CD7697F6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8A8-740A-4B6B-9F72-CA62E8F8463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C3250-D204-4700-E082-52C73CC3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6B31F-CEA7-2BB1-F02B-46FDF140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931C-5EB3-413A-B342-0B421458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15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59CD74-7D9D-608E-F5D4-5C88407F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EFC60-E9FA-08F8-6A4C-CCF10BF15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67C58-AA9B-C0AC-2DE9-BBC584E22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9AB8A8-740A-4B6B-9F72-CA62E8F8463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078E1-A4F5-AC30-56AB-D35909DF2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CCD46-F65A-92EC-1380-FEA8E36A2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1C931C-5EB3-413A-B342-0B421458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C47CF-8E5B-7748-0F17-9DC66AE96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GB" sz="4100"/>
              <a:t>When spelling tests inside are too overwhelming…..we take it outside!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F3E68-4AA6-0B41-4C4B-7D27F12ED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8330D-3C96-4E12-A609-606864822E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5178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44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When spelling tests inside are too overwhelming…..we take it outside!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 McGregor</dc:creator>
  <cp:lastModifiedBy>N McGregor</cp:lastModifiedBy>
  <cp:revision>1</cp:revision>
  <dcterms:created xsi:type="dcterms:W3CDTF">2026-01-28T20:47:24Z</dcterms:created>
  <dcterms:modified xsi:type="dcterms:W3CDTF">2026-01-28T20:48:47Z</dcterms:modified>
</cp:coreProperties>
</file>