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3AC932-FAB2-4DDF-89B9-AF2B58832839}" v="1" dt="2026-10-01T14:43:28.484"/>
    <p1510:client id="{A6276206-4672-B449-BEDD-FFEC5DEA25E0}" v="80" dt="2026-10-01T14:42:35.6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51F84177-D544-484B-840F-230FCEB94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7BC9B9BC-356F-4894-B473-21807684E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2" y="0"/>
            <a:ext cx="6111243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D3619-1048-E249-9C91-0E762FDA23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279" y="967417"/>
            <a:ext cx="5280460" cy="3943250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rgbClr val="FEFFFF"/>
                </a:solidFill>
              </a:rPr>
              <a:t>Forest Falcons</a:t>
            </a:r>
          </a:p>
        </p:txBody>
      </p:sp>
      <p:pic>
        <p:nvPicPr>
          <p:cNvPr id="1026" name="Picture 2" descr="A logo with a bird flying over a campfire&#10;&#10;AI-generated content may be incorrect.">
            <a:extLst>
              <a:ext uri="{FF2B5EF4-FFF2-40B4-BE49-F238E27FC236}">
                <a16:creationId xmlns:a16="http://schemas.microsoft.com/office/drawing/2014/main" id="{61791EB9-F9C3-1345-59F6-0916F7CCA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" r="6217"/>
          <a:stretch>
            <a:fillRect/>
          </a:stretch>
        </p:blipFill>
        <p:spPr bwMode="auto">
          <a:xfrm>
            <a:off x="6111242" y="10"/>
            <a:ext cx="608075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1" name="Freeform 27">
            <a:extLst>
              <a:ext uri="{FF2B5EF4-FFF2-40B4-BE49-F238E27FC236}">
                <a16:creationId xmlns:a16="http://schemas.microsoft.com/office/drawing/2014/main" id="{CFD42E53-DE7E-4891-9F3A-A1E195E8E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6881206" cy="857047"/>
          </a:xfrm>
          <a:custGeom>
            <a:avLst/>
            <a:gdLst>
              <a:gd name="connsiteX0" fmla="*/ 0 w 6881206"/>
              <a:gd name="connsiteY0" fmla="*/ 0 h 857047"/>
              <a:gd name="connsiteX1" fmla="*/ 653445 w 6881206"/>
              <a:gd name="connsiteY1" fmla="*/ 0 h 857047"/>
              <a:gd name="connsiteX2" fmla="*/ 1156123 w 6881206"/>
              <a:gd name="connsiteY2" fmla="*/ 0 h 857047"/>
              <a:gd name="connsiteX3" fmla="*/ 1380221 w 6881206"/>
              <a:gd name="connsiteY3" fmla="*/ 0 h 857047"/>
              <a:gd name="connsiteX4" fmla="*/ 1444324 w 6881206"/>
              <a:gd name="connsiteY4" fmla="*/ 0 h 857047"/>
              <a:gd name="connsiteX5" fmla="*/ 1522072 w 6881206"/>
              <a:gd name="connsiteY5" fmla="*/ 0 h 857047"/>
              <a:gd name="connsiteX6" fmla="*/ 1596570 w 6881206"/>
              <a:gd name="connsiteY6" fmla="*/ 0 h 857047"/>
              <a:gd name="connsiteX7" fmla="*/ 1893047 w 6881206"/>
              <a:gd name="connsiteY7" fmla="*/ 0 h 857047"/>
              <a:gd name="connsiteX8" fmla="*/ 1978260 w 6881206"/>
              <a:gd name="connsiteY8" fmla="*/ 0 h 857047"/>
              <a:gd name="connsiteX9" fmla="*/ 2032793 w 6881206"/>
              <a:gd name="connsiteY9" fmla="*/ 0 h 857047"/>
              <a:gd name="connsiteX10" fmla="*/ 2095032 w 6881206"/>
              <a:gd name="connsiteY10" fmla="*/ 0 h 857047"/>
              <a:gd name="connsiteX11" fmla="*/ 2574748 w 6881206"/>
              <a:gd name="connsiteY11" fmla="*/ 0 h 857047"/>
              <a:gd name="connsiteX12" fmla="*/ 2712413 w 6881206"/>
              <a:gd name="connsiteY12" fmla="*/ 0 h 857047"/>
              <a:gd name="connsiteX13" fmla="*/ 2724164 w 6881206"/>
              <a:gd name="connsiteY13" fmla="*/ 0 h 857047"/>
              <a:gd name="connsiteX14" fmla="*/ 2806423 w 6881206"/>
              <a:gd name="connsiteY14" fmla="*/ 0 h 857047"/>
              <a:gd name="connsiteX15" fmla="*/ 2975563 w 6881206"/>
              <a:gd name="connsiteY15" fmla="*/ 0 h 857047"/>
              <a:gd name="connsiteX16" fmla="*/ 3029696 w 6881206"/>
              <a:gd name="connsiteY16" fmla="*/ 0 h 857047"/>
              <a:gd name="connsiteX17" fmla="*/ 3216247 w 6881206"/>
              <a:gd name="connsiteY17" fmla="*/ 0 h 857047"/>
              <a:gd name="connsiteX18" fmla="*/ 3464491 w 6881206"/>
              <a:gd name="connsiteY18" fmla="*/ 0 h 857047"/>
              <a:gd name="connsiteX19" fmla="*/ 3476820 w 6881206"/>
              <a:gd name="connsiteY19" fmla="*/ 0 h 857047"/>
              <a:gd name="connsiteX20" fmla="*/ 3508932 w 6881206"/>
              <a:gd name="connsiteY20" fmla="*/ 0 h 857047"/>
              <a:gd name="connsiteX21" fmla="*/ 3518154 w 6881206"/>
              <a:gd name="connsiteY21" fmla="*/ 0 h 857047"/>
              <a:gd name="connsiteX22" fmla="*/ 3563124 w 6881206"/>
              <a:gd name="connsiteY22" fmla="*/ 0 h 857047"/>
              <a:gd name="connsiteX23" fmla="*/ 3568615 w 6881206"/>
              <a:gd name="connsiteY23" fmla="*/ 0 h 857047"/>
              <a:gd name="connsiteX24" fmla="*/ 3582711 w 6881206"/>
              <a:gd name="connsiteY24" fmla="*/ 0 h 857047"/>
              <a:gd name="connsiteX25" fmla="*/ 3607047 w 6881206"/>
              <a:gd name="connsiteY25" fmla="*/ 0 h 857047"/>
              <a:gd name="connsiteX26" fmla="*/ 3711363 w 6881206"/>
              <a:gd name="connsiteY26" fmla="*/ 0 h 857047"/>
              <a:gd name="connsiteX27" fmla="*/ 3757936 w 6881206"/>
              <a:gd name="connsiteY27" fmla="*/ 0 h 857047"/>
              <a:gd name="connsiteX28" fmla="*/ 3914505 w 6881206"/>
              <a:gd name="connsiteY28" fmla="*/ 0 h 857047"/>
              <a:gd name="connsiteX29" fmla="*/ 4099165 w 6881206"/>
              <a:gd name="connsiteY29" fmla="*/ 0 h 857047"/>
              <a:gd name="connsiteX30" fmla="*/ 4176573 w 6881206"/>
              <a:gd name="connsiteY30" fmla="*/ 0 h 857047"/>
              <a:gd name="connsiteX31" fmla="*/ 4211043 w 6881206"/>
              <a:gd name="connsiteY31" fmla="*/ 0 h 857047"/>
              <a:gd name="connsiteX32" fmla="*/ 4249415 w 6881206"/>
              <a:gd name="connsiteY32" fmla="*/ 0 h 857047"/>
              <a:gd name="connsiteX33" fmla="*/ 4292911 w 6881206"/>
              <a:gd name="connsiteY33" fmla="*/ 0 h 857047"/>
              <a:gd name="connsiteX34" fmla="*/ 4715176 w 6881206"/>
              <a:gd name="connsiteY34" fmla="*/ 0 h 857047"/>
              <a:gd name="connsiteX35" fmla="*/ 4749035 w 6881206"/>
              <a:gd name="connsiteY35" fmla="*/ 0 h 857047"/>
              <a:gd name="connsiteX36" fmla="*/ 5107279 w 6881206"/>
              <a:gd name="connsiteY36" fmla="*/ 0 h 857047"/>
              <a:gd name="connsiteX37" fmla="*/ 5446306 w 6881206"/>
              <a:gd name="connsiteY37" fmla="*/ 0 h 857047"/>
              <a:gd name="connsiteX38" fmla="*/ 5654500 w 6881206"/>
              <a:gd name="connsiteY38" fmla="*/ 0 h 857047"/>
              <a:gd name="connsiteX39" fmla="*/ 5879355 w 6881206"/>
              <a:gd name="connsiteY39" fmla="*/ 0 h 857047"/>
              <a:gd name="connsiteX40" fmla="*/ 6374171 w 6881206"/>
              <a:gd name="connsiteY40" fmla="*/ 0 h 857047"/>
              <a:gd name="connsiteX41" fmla="*/ 6382691 w 6881206"/>
              <a:gd name="connsiteY41" fmla="*/ 0 h 857047"/>
              <a:gd name="connsiteX42" fmla="*/ 6406881 w 6881206"/>
              <a:gd name="connsiteY42" fmla="*/ 10516 h 857047"/>
              <a:gd name="connsiteX43" fmla="*/ 6411719 w 6881206"/>
              <a:gd name="connsiteY43" fmla="*/ 15774 h 857047"/>
              <a:gd name="connsiteX44" fmla="*/ 6412418 w 6881206"/>
              <a:gd name="connsiteY44" fmla="*/ 16534 h 857047"/>
              <a:gd name="connsiteX45" fmla="*/ 6413765 w 6881206"/>
              <a:gd name="connsiteY45" fmla="*/ 17998 h 857047"/>
              <a:gd name="connsiteX46" fmla="*/ 6418286 w 6881206"/>
              <a:gd name="connsiteY46" fmla="*/ 21854 h 857047"/>
              <a:gd name="connsiteX47" fmla="*/ 6867337 w 6881206"/>
              <a:gd name="connsiteY47" fmla="*/ 404863 h 857047"/>
              <a:gd name="connsiteX48" fmla="*/ 6867337 w 6881206"/>
              <a:gd name="connsiteY48" fmla="*/ 452185 h 857047"/>
              <a:gd name="connsiteX49" fmla="*/ 6491457 w 6881206"/>
              <a:gd name="connsiteY49" fmla="*/ 772784 h 857047"/>
              <a:gd name="connsiteX50" fmla="*/ 6413765 w 6881206"/>
              <a:gd name="connsiteY50" fmla="*/ 839050 h 857047"/>
              <a:gd name="connsiteX51" fmla="*/ 6411719 w 6881206"/>
              <a:gd name="connsiteY51" fmla="*/ 841273 h 857047"/>
              <a:gd name="connsiteX52" fmla="*/ 6406881 w 6881206"/>
              <a:gd name="connsiteY52" fmla="*/ 846531 h 857047"/>
              <a:gd name="connsiteX53" fmla="*/ 6382691 w 6881206"/>
              <a:gd name="connsiteY53" fmla="*/ 857047 h 857047"/>
              <a:gd name="connsiteX54" fmla="*/ 6374171 w 6881206"/>
              <a:gd name="connsiteY54" fmla="*/ 857047 h 857047"/>
              <a:gd name="connsiteX55" fmla="*/ 6368680 w 6881206"/>
              <a:gd name="connsiteY55" fmla="*/ 857047 h 857047"/>
              <a:gd name="connsiteX56" fmla="*/ 6348221 w 6881206"/>
              <a:gd name="connsiteY56" fmla="*/ 857047 h 857047"/>
              <a:gd name="connsiteX57" fmla="*/ 6330248 w 6881206"/>
              <a:gd name="connsiteY57" fmla="*/ 857047 h 857047"/>
              <a:gd name="connsiteX58" fmla="*/ 6266353 w 6881206"/>
              <a:gd name="connsiteY58" fmla="*/ 857047 h 857047"/>
              <a:gd name="connsiteX59" fmla="*/ 6225932 w 6881206"/>
              <a:gd name="connsiteY59" fmla="*/ 857047 h 857047"/>
              <a:gd name="connsiteX60" fmla="*/ 6106926 w 6881206"/>
              <a:gd name="connsiteY60" fmla="*/ 857047 h 857047"/>
              <a:gd name="connsiteX61" fmla="*/ 6022790 w 6881206"/>
              <a:gd name="connsiteY61" fmla="*/ 857047 h 857047"/>
              <a:gd name="connsiteX62" fmla="*/ 5844088 w 6881206"/>
              <a:gd name="connsiteY62" fmla="*/ 857047 h 857047"/>
              <a:gd name="connsiteX63" fmla="*/ 5687880 w 6881206"/>
              <a:gd name="connsiteY63" fmla="*/ 857047 h 857047"/>
              <a:gd name="connsiteX64" fmla="*/ 5451985 w 6881206"/>
              <a:gd name="connsiteY64" fmla="*/ 857047 h 857047"/>
              <a:gd name="connsiteX65" fmla="*/ 5188261 w 6881206"/>
              <a:gd name="connsiteY65" fmla="*/ 857047 h 857047"/>
              <a:gd name="connsiteX66" fmla="*/ 4904764 w 6881206"/>
              <a:gd name="connsiteY66" fmla="*/ 857047 h 857047"/>
              <a:gd name="connsiteX67" fmla="*/ 4490989 w 6881206"/>
              <a:gd name="connsiteY67" fmla="*/ 857047 h 857047"/>
              <a:gd name="connsiteX68" fmla="*/ 4176573 w 6881206"/>
              <a:gd name="connsiteY68" fmla="*/ 857047 h 857047"/>
              <a:gd name="connsiteX69" fmla="*/ 4099165 w 6881206"/>
              <a:gd name="connsiteY69" fmla="*/ 857047 h 857047"/>
              <a:gd name="connsiteX70" fmla="*/ 4089943 w 6881206"/>
              <a:gd name="connsiteY70" fmla="*/ 857047 h 857047"/>
              <a:gd name="connsiteX71" fmla="*/ 4057940 w 6881206"/>
              <a:gd name="connsiteY71" fmla="*/ 857047 h 857047"/>
              <a:gd name="connsiteX72" fmla="*/ 4025386 w 6881206"/>
              <a:gd name="connsiteY72" fmla="*/ 857047 h 857047"/>
              <a:gd name="connsiteX73" fmla="*/ 3850160 w 6881206"/>
              <a:gd name="connsiteY73" fmla="*/ 857047 h 857047"/>
              <a:gd name="connsiteX74" fmla="*/ 3563124 w 6881206"/>
              <a:gd name="connsiteY74" fmla="*/ 857047 h 857047"/>
              <a:gd name="connsiteX75" fmla="*/ 3550795 w 6881206"/>
              <a:gd name="connsiteY75" fmla="*/ 857047 h 857047"/>
              <a:gd name="connsiteX76" fmla="*/ 3508932 w 6881206"/>
              <a:gd name="connsiteY76" fmla="*/ 857047 h 857047"/>
              <a:gd name="connsiteX77" fmla="*/ 3483683 w 6881206"/>
              <a:gd name="connsiteY77" fmla="*/ 857047 h 857047"/>
              <a:gd name="connsiteX78" fmla="*/ 3464491 w 6881206"/>
              <a:gd name="connsiteY78" fmla="*/ 857047 h 857047"/>
              <a:gd name="connsiteX79" fmla="*/ 3452740 w 6881206"/>
              <a:gd name="connsiteY79" fmla="*/ 857047 h 857047"/>
              <a:gd name="connsiteX80" fmla="*/ 3423719 w 6881206"/>
              <a:gd name="connsiteY80" fmla="*/ 857047 h 857047"/>
              <a:gd name="connsiteX81" fmla="*/ 3370481 w 6881206"/>
              <a:gd name="connsiteY81" fmla="*/ 857047 h 857047"/>
              <a:gd name="connsiteX82" fmla="*/ 3306946 w 6881206"/>
              <a:gd name="connsiteY82" fmla="*/ 857047 h 857047"/>
              <a:gd name="connsiteX83" fmla="*/ 3147208 w 6881206"/>
              <a:gd name="connsiteY83" fmla="*/ 857047 h 857047"/>
              <a:gd name="connsiteX84" fmla="*/ 3114429 w 6881206"/>
              <a:gd name="connsiteY84" fmla="*/ 857047 h 857047"/>
              <a:gd name="connsiteX85" fmla="*/ 2960658 w 6881206"/>
              <a:gd name="connsiteY85" fmla="*/ 857047 h 857047"/>
              <a:gd name="connsiteX86" fmla="*/ 2827230 w 6881206"/>
              <a:gd name="connsiteY86" fmla="*/ 857047 h 857047"/>
              <a:gd name="connsiteX87" fmla="*/ 2712413 w 6881206"/>
              <a:gd name="connsiteY87" fmla="*/ 857047 h 857047"/>
              <a:gd name="connsiteX88" fmla="*/ 2680242 w 6881206"/>
              <a:gd name="connsiteY88" fmla="*/ 857047 h 857047"/>
              <a:gd name="connsiteX89" fmla="*/ 2603835 w 6881206"/>
              <a:gd name="connsiteY89" fmla="*/ 857047 h 857047"/>
              <a:gd name="connsiteX90" fmla="*/ 2455042 w 6881206"/>
              <a:gd name="connsiteY90" fmla="*/ 857047 h 857047"/>
              <a:gd name="connsiteX91" fmla="*/ 2426415 w 6881206"/>
              <a:gd name="connsiteY91" fmla="*/ 857047 h 857047"/>
              <a:gd name="connsiteX92" fmla="*/ 2209736 w 6881206"/>
              <a:gd name="connsiteY92" fmla="*/ 857047 h 857047"/>
              <a:gd name="connsiteX93" fmla="*/ 1893047 w 6881206"/>
              <a:gd name="connsiteY93" fmla="*/ 857047 h 857047"/>
              <a:gd name="connsiteX94" fmla="*/ 1885034 w 6881206"/>
              <a:gd name="connsiteY94" fmla="*/ 857047 h 857047"/>
              <a:gd name="connsiteX95" fmla="*/ 1843786 w 6881206"/>
              <a:gd name="connsiteY95" fmla="*/ 857047 h 857047"/>
              <a:gd name="connsiteX96" fmla="*/ 1828944 w 6881206"/>
              <a:gd name="connsiteY96" fmla="*/ 857047 h 857047"/>
              <a:gd name="connsiteX97" fmla="*/ 1380221 w 6881206"/>
              <a:gd name="connsiteY97" fmla="*/ 857047 h 857047"/>
              <a:gd name="connsiteX98" fmla="*/ 1333065 w 6881206"/>
              <a:gd name="connsiteY98" fmla="*/ 857047 h 857047"/>
              <a:gd name="connsiteX99" fmla="*/ 653445 w 6881206"/>
              <a:gd name="connsiteY99" fmla="*/ 857047 h 857047"/>
              <a:gd name="connsiteX100" fmla="*/ 0 w 6881206"/>
              <a:gd name="connsiteY100" fmla="*/ 857047 h 857047"/>
              <a:gd name="connsiteX101" fmla="*/ 0 w 6881206"/>
              <a:gd name="connsiteY101" fmla="*/ 0 h 857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881206" h="857047">
                <a:moveTo>
                  <a:pt x="0" y="0"/>
                </a:moveTo>
                <a:cubicBezTo>
                  <a:pt x="0" y="0"/>
                  <a:pt x="0" y="0"/>
                  <a:pt x="653445" y="0"/>
                </a:cubicBezTo>
                <a:cubicBezTo>
                  <a:pt x="653445" y="0"/>
                  <a:pt x="653445" y="0"/>
                  <a:pt x="1156123" y="0"/>
                </a:cubicBezTo>
                <a:lnTo>
                  <a:pt x="1380221" y="0"/>
                </a:lnTo>
                <a:cubicBezTo>
                  <a:pt x="1380221" y="0"/>
                  <a:pt x="1380221" y="0"/>
                  <a:pt x="1444324" y="0"/>
                </a:cubicBezTo>
                <a:lnTo>
                  <a:pt x="1522072" y="0"/>
                </a:lnTo>
                <a:lnTo>
                  <a:pt x="1596570" y="0"/>
                </a:lnTo>
                <a:cubicBezTo>
                  <a:pt x="1668686" y="0"/>
                  <a:pt x="1764840" y="0"/>
                  <a:pt x="1893047" y="0"/>
                </a:cubicBezTo>
                <a:cubicBezTo>
                  <a:pt x="1893047" y="0"/>
                  <a:pt x="1893047" y="0"/>
                  <a:pt x="1978260" y="0"/>
                </a:cubicBezTo>
                <a:lnTo>
                  <a:pt x="2032793" y="0"/>
                </a:lnTo>
                <a:lnTo>
                  <a:pt x="2095032" y="0"/>
                </a:lnTo>
                <a:cubicBezTo>
                  <a:pt x="2196025" y="0"/>
                  <a:pt x="2347515" y="0"/>
                  <a:pt x="2574748" y="0"/>
                </a:cubicBezTo>
                <a:lnTo>
                  <a:pt x="2712413" y="0"/>
                </a:lnTo>
                <a:lnTo>
                  <a:pt x="2724164" y="0"/>
                </a:lnTo>
                <a:lnTo>
                  <a:pt x="2806423" y="0"/>
                </a:lnTo>
                <a:lnTo>
                  <a:pt x="2975563" y="0"/>
                </a:lnTo>
                <a:lnTo>
                  <a:pt x="3029696" y="0"/>
                </a:lnTo>
                <a:lnTo>
                  <a:pt x="3216247" y="0"/>
                </a:lnTo>
                <a:lnTo>
                  <a:pt x="3464491" y="0"/>
                </a:lnTo>
                <a:lnTo>
                  <a:pt x="3476820" y="0"/>
                </a:lnTo>
                <a:lnTo>
                  <a:pt x="3508932" y="0"/>
                </a:lnTo>
                <a:cubicBezTo>
                  <a:pt x="3508932" y="0"/>
                  <a:pt x="3508932" y="0"/>
                  <a:pt x="3518154" y="0"/>
                </a:cubicBezTo>
                <a:lnTo>
                  <a:pt x="3563124" y="0"/>
                </a:lnTo>
                <a:lnTo>
                  <a:pt x="3568615" y="0"/>
                </a:lnTo>
                <a:lnTo>
                  <a:pt x="3582711" y="0"/>
                </a:lnTo>
                <a:lnTo>
                  <a:pt x="3607047" y="0"/>
                </a:lnTo>
                <a:lnTo>
                  <a:pt x="3711363" y="0"/>
                </a:lnTo>
                <a:lnTo>
                  <a:pt x="3757936" y="0"/>
                </a:lnTo>
                <a:lnTo>
                  <a:pt x="3914505" y="0"/>
                </a:lnTo>
                <a:lnTo>
                  <a:pt x="4099165" y="0"/>
                </a:lnTo>
                <a:cubicBezTo>
                  <a:pt x="4099165" y="0"/>
                  <a:pt x="4099165" y="0"/>
                  <a:pt x="4176573" y="0"/>
                </a:cubicBezTo>
                <a:cubicBezTo>
                  <a:pt x="4176573" y="0"/>
                  <a:pt x="4176573" y="0"/>
                  <a:pt x="4211043" y="0"/>
                </a:cubicBezTo>
                <a:lnTo>
                  <a:pt x="4249415" y="0"/>
                </a:lnTo>
                <a:lnTo>
                  <a:pt x="4292911" y="0"/>
                </a:lnTo>
                <a:cubicBezTo>
                  <a:pt x="4370470" y="0"/>
                  <a:pt x="4499735" y="0"/>
                  <a:pt x="4715176" y="0"/>
                </a:cubicBezTo>
                <a:lnTo>
                  <a:pt x="4749035" y="0"/>
                </a:lnTo>
                <a:lnTo>
                  <a:pt x="5107279" y="0"/>
                </a:lnTo>
                <a:lnTo>
                  <a:pt x="5446306" y="0"/>
                </a:lnTo>
                <a:lnTo>
                  <a:pt x="5654500" y="0"/>
                </a:lnTo>
                <a:lnTo>
                  <a:pt x="5879355" y="0"/>
                </a:lnTo>
                <a:lnTo>
                  <a:pt x="6374171" y="0"/>
                </a:lnTo>
                <a:lnTo>
                  <a:pt x="6382691" y="0"/>
                </a:lnTo>
                <a:cubicBezTo>
                  <a:pt x="6392367" y="0"/>
                  <a:pt x="6402043" y="5258"/>
                  <a:pt x="6406881" y="10516"/>
                </a:cubicBezTo>
                <a:cubicBezTo>
                  <a:pt x="6406881" y="10516"/>
                  <a:pt x="6411719" y="10516"/>
                  <a:pt x="6411719" y="15774"/>
                </a:cubicBezTo>
                <a:cubicBezTo>
                  <a:pt x="6411719" y="15774"/>
                  <a:pt x="6411719" y="15774"/>
                  <a:pt x="6412418" y="16534"/>
                </a:cubicBezTo>
                <a:lnTo>
                  <a:pt x="6413765" y="17998"/>
                </a:lnTo>
                <a:lnTo>
                  <a:pt x="6418286" y="21854"/>
                </a:lnTo>
                <a:cubicBezTo>
                  <a:pt x="6439669" y="40092"/>
                  <a:pt x="6525203" y="113046"/>
                  <a:pt x="6867337" y="404863"/>
                </a:cubicBezTo>
                <a:cubicBezTo>
                  <a:pt x="6885830" y="415379"/>
                  <a:pt x="6885830" y="436411"/>
                  <a:pt x="6867337" y="452185"/>
                </a:cubicBezTo>
                <a:cubicBezTo>
                  <a:pt x="6867337" y="452185"/>
                  <a:pt x="6867337" y="452185"/>
                  <a:pt x="6491457" y="772784"/>
                </a:cubicBezTo>
                <a:lnTo>
                  <a:pt x="6413765" y="839050"/>
                </a:lnTo>
                <a:lnTo>
                  <a:pt x="6411719" y="841273"/>
                </a:lnTo>
                <a:cubicBezTo>
                  <a:pt x="6411719" y="841273"/>
                  <a:pt x="6406881" y="841273"/>
                  <a:pt x="6406881" y="846531"/>
                </a:cubicBezTo>
                <a:cubicBezTo>
                  <a:pt x="6402043" y="851789"/>
                  <a:pt x="6392367" y="857047"/>
                  <a:pt x="6382691" y="857047"/>
                </a:cubicBezTo>
                <a:lnTo>
                  <a:pt x="6374171" y="857047"/>
                </a:lnTo>
                <a:lnTo>
                  <a:pt x="6368680" y="857047"/>
                </a:lnTo>
                <a:lnTo>
                  <a:pt x="6348221" y="857047"/>
                </a:lnTo>
                <a:lnTo>
                  <a:pt x="6330248" y="857047"/>
                </a:lnTo>
                <a:lnTo>
                  <a:pt x="6266353" y="857047"/>
                </a:lnTo>
                <a:lnTo>
                  <a:pt x="6225932" y="857047"/>
                </a:lnTo>
                <a:lnTo>
                  <a:pt x="6106926" y="857047"/>
                </a:lnTo>
                <a:lnTo>
                  <a:pt x="6022790" y="857047"/>
                </a:lnTo>
                <a:lnTo>
                  <a:pt x="5844088" y="857047"/>
                </a:lnTo>
                <a:lnTo>
                  <a:pt x="5687880" y="857047"/>
                </a:lnTo>
                <a:lnTo>
                  <a:pt x="5451985" y="857047"/>
                </a:lnTo>
                <a:lnTo>
                  <a:pt x="5188261" y="857047"/>
                </a:lnTo>
                <a:lnTo>
                  <a:pt x="4904764" y="857047"/>
                </a:lnTo>
                <a:lnTo>
                  <a:pt x="4490989" y="857047"/>
                </a:lnTo>
                <a:lnTo>
                  <a:pt x="4176573" y="857047"/>
                </a:lnTo>
                <a:cubicBezTo>
                  <a:pt x="4176573" y="857047"/>
                  <a:pt x="4176573" y="857047"/>
                  <a:pt x="4099165" y="857047"/>
                </a:cubicBezTo>
                <a:cubicBezTo>
                  <a:pt x="4099165" y="857047"/>
                  <a:pt x="4099165" y="857047"/>
                  <a:pt x="4089943" y="857047"/>
                </a:cubicBezTo>
                <a:lnTo>
                  <a:pt x="4057940" y="857047"/>
                </a:lnTo>
                <a:lnTo>
                  <a:pt x="4025386" y="857047"/>
                </a:lnTo>
                <a:cubicBezTo>
                  <a:pt x="3988496" y="857047"/>
                  <a:pt x="3933162" y="857047"/>
                  <a:pt x="3850160" y="857047"/>
                </a:cubicBezTo>
                <a:lnTo>
                  <a:pt x="3563124" y="857047"/>
                </a:lnTo>
                <a:lnTo>
                  <a:pt x="3550795" y="857047"/>
                </a:lnTo>
                <a:lnTo>
                  <a:pt x="3508932" y="857047"/>
                </a:lnTo>
                <a:cubicBezTo>
                  <a:pt x="3508932" y="857047"/>
                  <a:pt x="3508932" y="857047"/>
                  <a:pt x="3483683" y="857047"/>
                </a:cubicBezTo>
                <a:lnTo>
                  <a:pt x="3464491" y="857047"/>
                </a:lnTo>
                <a:lnTo>
                  <a:pt x="3452740" y="857047"/>
                </a:lnTo>
                <a:lnTo>
                  <a:pt x="3423719" y="857047"/>
                </a:lnTo>
                <a:lnTo>
                  <a:pt x="3370481" y="857047"/>
                </a:lnTo>
                <a:lnTo>
                  <a:pt x="3306946" y="857047"/>
                </a:lnTo>
                <a:lnTo>
                  <a:pt x="3147208" y="857047"/>
                </a:lnTo>
                <a:lnTo>
                  <a:pt x="3114429" y="857047"/>
                </a:lnTo>
                <a:lnTo>
                  <a:pt x="2960658" y="857047"/>
                </a:lnTo>
                <a:lnTo>
                  <a:pt x="2827230" y="857047"/>
                </a:lnTo>
                <a:lnTo>
                  <a:pt x="2712413" y="857047"/>
                </a:lnTo>
                <a:lnTo>
                  <a:pt x="2680242" y="857047"/>
                </a:lnTo>
                <a:lnTo>
                  <a:pt x="2603835" y="857047"/>
                </a:lnTo>
                <a:lnTo>
                  <a:pt x="2455042" y="857047"/>
                </a:lnTo>
                <a:lnTo>
                  <a:pt x="2426415" y="857047"/>
                </a:lnTo>
                <a:lnTo>
                  <a:pt x="2209736" y="857047"/>
                </a:lnTo>
                <a:lnTo>
                  <a:pt x="1893047" y="857047"/>
                </a:lnTo>
                <a:cubicBezTo>
                  <a:pt x="1893047" y="857047"/>
                  <a:pt x="1893047" y="857047"/>
                  <a:pt x="1885034" y="857047"/>
                </a:cubicBezTo>
                <a:lnTo>
                  <a:pt x="1843786" y="857047"/>
                </a:lnTo>
                <a:lnTo>
                  <a:pt x="1828944" y="857047"/>
                </a:lnTo>
                <a:cubicBezTo>
                  <a:pt x="1764840" y="857047"/>
                  <a:pt x="1636634" y="857047"/>
                  <a:pt x="1380221" y="857047"/>
                </a:cubicBezTo>
                <a:lnTo>
                  <a:pt x="1333065" y="857047"/>
                </a:lnTo>
                <a:cubicBezTo>
                  <a:pt x="1136016" y="857047"/>
                  <a:pt x="910816" y="857047"/>
                  <a:pt x="653445" y="857047"/>
                </a:cubicBezTo>
                <a:cubicBezTo>
                  <a:pt x="653445" y="857047"/>
                  <a:pt x="653445" y="857047"/>
                  <a:pt x="0" y="857047"/>
                </a:cubicBezTo>
                <a:cubicBezTo>
                  <a:pt x="0" y="857047"/>
                  <a:pt x="0" y="857047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CA66C5-A354-DF32-5050-6F8F691643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279" y="5189400"/>
            <a:ext cx="5280460" cy="544260"/>
          </a:xfrm>
        </p:spPr>
        <p:txBody>
          <a:bodyPr anchor="ctr">
            <a:normAutofit/>
          </a:bodyPr>
          <a:lstStyle/>
          <a:p>
            <a:r>
              <a:rPr lang="en-GB" sz="1600">
                <a:solidFill>
                  <a:srgbClr val="FEFFFF"/>
                </a:solidFill>
              </a:rPr>
              <a:t>Week 1 – Making dens</a:t>
            </a:r>
          </a:p>
        </p:txBody>
      </p:sp>
    </p:spTree>
    <p:extLst>
      <p:ext uri="{BB962C8B-B14F-4D97-AF65-F5344CB8AC3E}">
        <p14:creationId xmlns:p14="http://schemas.microsoft.com/office/powerpoint/2010/main" val="2429408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0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93262980-E907-4930-9E6E-3DC2025C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EAD81B-CCC7-CD80-FB61-2550B4CD6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3600">
                <a:solidFill>
                  <a:srgbClr val="573440"/>
                </a:solidFill>
              </a:rPr>
              <a:t>Making dens</a:t>
            </a:r>
            <a:endParaRPr lang="en-US" sz="3600">
              <a:solidFill>
                <a:srgbClr val="573440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FD53EBD-B361-45AD-8ABF-9270B20B4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5734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F63018-F465-CA47-91CB-E5CBA7A19A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9225" y="2133600"/>
            <a:ext cx="3650278" cy="3759253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D09B48"/>
              </a:buClr>
              <a:buFont typeface="Wingdings 3" charset="2"/>
              <a:buChar char=""/>
            </a:pPr>
            <a:endParaRPr lang="en-US"/>
          </a:p>
        </p:txBody>
      </p:sp>
      <p:sp>
        <p:nvSpPr>
          <p:cNvPr id="46" name="Freeform 11">
            <a:extLst>
              <a:ext uri="{FF2B5EF4-FFF2-40B4-BE49-F238E27FC236}">
                <a16:creationId xmlns:a16="http://schemas.microsoft.com/office/drawing/2014/main" id="{DA1A4CE7-6399-4B37-ACE2-CFC4B4077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068B94D5-7215-2720-88A8-A2AB5AE5E1D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6061" r="2" b="16063"/>
          <a:stretch>
            <a:fillRect/>
          </a:stretch>
        </p:blipFill>
        <p:spPr>
          <a:xfrm>
            <a:off x="4619543" y="10"/>
            <a:ext cx="7572457" cy="685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099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0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93262980-E907-4930-9E6E-3DC2025C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DA198F-9603-38EB-C92E-E9A8414D8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3600">
              <a:solidFill>
                <a:srgbClr val="58273A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FD53EBD-B361-45AD-8ABF-9270B20B4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5827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1909BE-5373-7DFE-7A03-58F18AE12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9225" y="2133600"/>
            <a:ext cx="3650278" cy="3759253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D29F4B"/>
              </a:buClr>
              <a:buFont typeface="Wingdings 3" charset="2"/>
              <a:buChar char=""/>
            </a:pPr>
            <a:endParaRPr lang="en-US"/>
          </a:p>
        </p:txBody>
      </p:sp>
      <p:sp>
        <p:nvSpPr>
          <p:cNvPr id="46" name="Freeform 11">
            <a:extLst>
              <a:ext uri="{FF2B5EF4-FFF2-40B4-BE49-F238E27FC236}">
                <a16:creationId xmlns:a16="http://schemas.microsoft.com/office/drawing/2014/main" id="{DA1A4CE7-6399-4B37-ACE2-CFC4B4077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675F24F-DA19-C4E8-1EEE-58DEEDE6831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563" r="2" b="25562"/>
          <a:stretch>
            <a:fillRect/>
          </a:stretch>
        </p:blipFill>
        <p:spPr>
          <a:xfrm>
            <a:off x="4619543" y="10"/>
            <a:ext cx="7572457" cy="685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48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6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75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8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9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0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1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2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3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4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5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59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4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5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6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7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8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9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0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64FFC9-4081-308F-7DA5-5D07B9DDA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096" y="624110"/>
            <a:ext cx="5021516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360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74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45C44D5-A102-4895-3F51-77FFA459DB0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9185"/>
          <a:stretch>
            <a:fillRect/>
          </a:stretch>
        </p:blipFill>
        <p:spPr>
          <a:xfrm>
            <a:off x="-1555" y="1731"/>
            <a:ext cx="467109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67EB0-15F5-5297-D622-5D28BFE64F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8191" y="2133600"/>
            <a:ext cx="5066419" cy="377762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 3" charset="2"/>
              <a:buChar char="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338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6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75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59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4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5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6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7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8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9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0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D8B1C81-F986-9D61-7058-4911A5CEE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096" y="624110"/>
            <a:ext cx="5021516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360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74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A0B6819-EACB-55EE-9BBB-57B19FCAC15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033" r="8151"/>
          <a:stretch>
            <a:fillRect/>
          </a:stretch>
        </p:blipFill>
        <p:spPr>
          <a:xfrm>
            <a:off x="-1555" y="1731"/>
            <a:ext cx="467109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CC49F-AEA8-E48A-135D-CE60D11273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8191" y="2133600"/>
            <a:ext cx="5066419" cy="377762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 3" charset="2"/>
              <a:buChar char=""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18D691-34BC-6DE6-8A98-D0E1BE6CB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1982" y="239934"/>
            <a:ext cx="4717465" cy="628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243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0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F0E143-0A95-20A0-0DD4-F28D370DB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3200"/>
              <a:t>Juice, biscuits and a little chat!</a:t>
            </a:r>
            <a:endParaRPr lang="en-US" sz="32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25FD1-9BC3-62B2-EF71-95DF166E4E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83956" y="2133600"/>
            <a:ext cx="4140772" cy="377762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 3" charset="2"/>
              <a:buChar char=""/>
            </a:pPr>
            <a:endParaRPr lang="en-US" sz="1600">
              <a:solidFill>
                <a:schemeClr val="tx1"/>
              </a:solidFill>
            </a:endParaRP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968B1663-E896-47C2-C385-8C9EFE46F98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r="2" b="15683"/>
          <a:stretch>
            <a:fillRect/>
          </a:stretch>
        </p:blipFill>
        <p:spPr>
          <a:xfrm>
            <a:off x="6091916" y="10"/>
            <a:ext cx="610008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13190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63A5CB52813747836F58DDC5DD9C8B" ma:contentTypeVersion="18" ma:contentTypeDescription="Create a new document." ma:contentTypeScope="" ma:versionID="44e9e77d32233c69175a68719e8c79ed">
  <xsd:schema xmlns:xsd="http://www.w3.org/2001/XMLSchema" xmlns:xs="http://www.w3.org/2001/XMLSchema" xmlns:p="http://schemas.microsoft.com/office/2006/metadata/properties" xmlns:ns3="65f57897-6f92-4719-bf38-748886de46bb" xmlns:ns4="39aa4bc3-d1d8-4130-9695-11a6f28ff71b" targetNamespace="http://schemas.microsoft.com/office/2006/metadata/properties" ma:root="true" ma:fieldsID="afe2081a5478d5804cabcd8feb05bb2d" ns3:_="" ns4:_="">
    <xsd:import namespace="65f57897-6f92-4719-bf38-748886de46bb"/>
    <xsd:import namespace="39aa4bc3-d1d8-4130-9695-11a6f28ff71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LengthInSecond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f57897-6f92-4719-bf38-748886de46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aa4bc3-d1d8-4130-9695-11a6f28ff71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5f57897-6f92-4719-bf38-748886de46bb" xsi:nil="true"/>
  </documentManagement>
</p:properties>
</file>

<file path=customXml/itemProps1.xml><?xml version="1.0" encoding="utf-8"?>
<ds:datastoreItem xmlns:ds="http://schemas.openxmlformats.org/officeDocument/2006/customXml" ds:itemID="{8AF8280F-410D-4D70-BF78-EAE163A42F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EFA70F4-8ECF-428E-B9F2-82DD0ED05BC0}">
  <ds:schemaRefs>
    <ds:schemaRef ds:uri="39aa4bc3-d1d8-4130-9695-11a6f28ff71b"/>
    <ds:schemaRef ds:uri="65f57897-6f92-4719-bf38-748886de46b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9866C73-E106-4089-AB70-FF8280E258FC}">
  <ds:schemaRefs>
    <ds:schemaRef ds:uri="65f57897-6f92-4719-bf38-748886de46bb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</TotalTime>
  <Words>17</Words>
  <Application>Microsoft Office PowerPoint</Application>
  <PresentationFormat>Widescreen</PresentationFormat>
  <Paragraphs>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Wisp</vt:lpstr>
      <vt:lpstr>Forest Falcons</vt:lpstr>
      <vt:lpstr>Making dens</vt:lpstr>
      <vt:lpstr>PowerPoint Presentation</vt:lpstr>
      <vt:lpstr>PowerPoint Presentation</vt:lpstr>
      <vt:lpstr>PowerPoint Presentation</vt:lpstr>
      <vt:lpstr>Juice, biscuits and a little chat!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Forest Falcons</dc:title>
  <dc:creator>J Finn</dc:creator>
  <cp:lastModifiedBy>J Finn</cp:lastModifiedBy>
  <cp:revision>2</cp:revision>
  <dcterms:created xsi:type="dcterms:W3CDTF">2026-10-01T14:35:53Z</dcterms:created>
  <dcterms:modified xsi:type="dcterms:W3CDTF">2026-10-01T14:43:28Z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0x0101008E63A5CB52813747836F58DDC5DD9C8B</vt:lpwstr>
  </property>
</Properties>
</file>