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7" y="9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1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3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4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38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6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0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4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1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Bleeding heart flowers">
            <a:extLst>
              <a:ext uri="{FF2B5EF4-FFF2-40B4-BE49-F238E27FC236}">
                <a16:creationId xmlns:a16="http://schemas.microsoft.com/office/drawing/2014/main" id="{BD13910E-59C0-161E-A99E-1093796E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41" b="307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D064F0-6D2A-219C-C000-14ABD99E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06" y="0"/>
            <a:ext cx="4903694" cy="6858001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426DD-F628-3F4B-443B-3750B86DA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1" y="822960"/>
            <a:ext cx="4286054" cy="3474720"/>
          </a:xfrm>
        </p:spPr>
        <p:txBody>
          <a:bodyPr anchor="b">
            <a:normAutofit/>
          </a:bodyPr>
          <a:lstStyle/>
          <a:p>
            <a:pPr algn="l"/>
            <a:r>
              <a:rPr lang="en-GB" sz="4400" dirty="0"/>
              <a:t>Valentines Day Clay Hearts and Nature Hearts – A Full Day Outdoors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7E82A4-04B8-F31D-C918-CBE07EDB6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1" y="4419600"/>
            <a:ext cx="3931920" cy="1386840"/>
          </a:xfrm>
        </p:spPr>
        <p:txBody>
          <a:bodyPr anchor="t">
            <a:normAutofit/>
          </a:bodyPr>
          <a:lstStyle/>
          <a:p>
            <a:pPr algn="l"/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2739899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1642-0C19-0F82-4D23-F4550BCA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F2526-91BE-951C-F73F-B593E5BB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493D1-AE4A-FFFB-955F-18D0749D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1" y="0"/>
            <a:ext cx="9407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9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in the grass&#10;&#10;AI-generated content may be incorrect.">
            <a:extLst>
              <a:ext uri="{FF2B5EF4-FFF2-40B4-BE49-F238E27FC236}">
                <a16:creationId xmlns:a16="http://schemas.microsoft.com/office/drawing/2014/main" id="{DA4050EC-4893-D75F-64AC-5D0EBA85A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222" r="-1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96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A008B6-FCF1-F8E2-1EF1-EF310E8AF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76C0F-9C90-A83B-79C8-FD4794C11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Content Placeholder 4" descr="A group of children standing in a circle&#10;&#10;AI-generated content may be incorrect.">
            <a:extLst>
              <a:ext uri="{FF2B5EF4-FFF2-40B4-BE49-F238E27FC236}">
                <a16:creationId xmlns:a16="http://schemas.microsoft.com/office/drawing/2014/main" id="{90781945-1F8E-23FD-1E60-327B650D9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10468"/>
          <a:stretch>
            <a:fillRect/>
          </a:stretch>
        </p:blipFill>
        <p:spPr>
          <a:xfrm>
            <a:off x="2403231" y="412049"/>
            <a:ext cx="7385539" cy="603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59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8D3B17-7638-DFD3-18E4-8A6D6117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20ED0E-3FF4-466D-DCDA-B515F305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4231"/>
          <a:stretch>
            <a:fillRect/>
          </a:stretch>
        </p:blipFill>
        <p:spPr>
          <a:xfrm>
            <a:off x="20" y="10"/>
            <a:ext cx="491030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7FA872-E394-454F-3CC0-FABEFC527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37" y="-76840"/>
            <a:ext cx="6914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5692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</Words>
  <Application>Microsoft Office PowerPoint</Application>
  <PresentationFormat>Widescreen</PresentationFormat>
  <Paragraphs>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Neue Haas Grotesk Text Pro</vt:lpstr>
      <vt:lpstr>VanillaVTI</vt:lpstr>
      <vt:lpstr>Valentines Day Clay Hearts and Nature Hearts – A Full Day Outdoors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 McGregor</dc:creator>
  <cp:lastModifiedBy>N McGregor</cp:lastModifiedBy>
  <cp:revision>1</cp:revision>
  <dcterms:created xsi:type="dcterms:W3CDTF">2026-01-28T20:35:12Z</dcterms:created>
  <dcterms:modified xsi:type="dcterms:W3CDTF">2026-01-28T21:32:54Z</dcterms:modified>
</cp:coreProperties>
</file>