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5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71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22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05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08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43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2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240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01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01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4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18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95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2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83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373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7.png"/><Relationship Id="rId7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8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21D5-A2C7-6EB0-FCCC-1C275139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154" y="1440359"/>
            <a:ext cx="8825658" cy="3329581"/>
          </a:xfrm>
        </p:spPr>
        <p:txBody>
          <a:bodyPr/>
          <a:lstStyle/>
          <a:p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r>
              <a:rPr lang="en-GB" sz="5400" dirty="0"/>
              <a:t>Forest School</a:t>
            </a:r>
            <a:br>
              <a:rPr lang="en-GB" sz="5400" dirty="0"/>
            </a:br>
            <a:r>
              <a:rPr lang="en-GB" sz="5400" dirty="0"/>
              <a:t>St. Trea’s PS</a:t>
            </a:r>
            <a:br>
              <a:rPr lang="en-GB" sz="5400" dirty="0"/>
            </a:br>
            <a:r>
              <a:rPr lang="en-GB" sz="5400" dirty="0">
                <a:highlight>
                  <a:srgbClr val="FF00FF"/>
                </a:highlight>
              </a:rPr>
              <a:t>Teddy Bear’s Picnic</a:t>
            </a:r>
            <a:br>
              <a:rPr lang="en-GB" sz="5400" dirty="0">
                <a:highlight>
                  <a:srgbClr val="FF00FF"/>
                </a:highlight>
              </a:rPr>
            </a:br>
            <a:r>
              <a:rPr lang="en-GB" sz="5400" dirty="0"/>
              <a:t>8</a:t>
            </a:r>
            <a:r>
              <a:rPr lang="en-GB" sz="5400" baseline="30000" dirty="0"/>
              <a:t>th</a:t>
            </a:r>
            <a:r>
              <a:rPr lang="en-GB" sz="5400" dirty="0"/>
              <a:t> May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1D21A-14FE-55FD-F7A8-B4562ABE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CAF69-A3C3-83BF-11C6-3F19CAFA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190C33-B76B-62D9-0F3D-CDB0FE9C6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1028" name="Picture 4" descr="Image result for teddy bear picnic clipart">
            <a:extLst>
              <a:ext uri="{FF2B5EF4-FFF2-40B4-BE49-F238E27FC236}">
                <a16:creationId xmlns:a16="http://schemas.microsoft.com/office/drawing/2014/main" id="{0BFFAAAB-14DC-4A06-0546-06FCA57ED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53" y="2493284"/>
            <a:ext cx="4018698" cy="40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71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C56C-1FFD-39A7-A488-101F0ED2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6000" dirty="0"/>
              <a:t>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C1CA5-AD68-C9CB-8DF1-E07427DEC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331259"/>
            <a:ext cx="8946541" cy="4195481"/>
          </a:xfrm>
        </p:spPr>
        <p:txBody>
          <a:bodyPr>
            <a:normAutofit/>
          </a:bodyPr>
          <a:lstStyle/>
          <a:p>
            <a:r>
              <a:rPr lang="en-GB" sz="2400" dirty="0"/>
              <a:t>We went over our Forest School rules: </a:t>
            </a:r>
          </a:p>
          <a:p>
            <a:r>
              <a:rPr lang="en-GB" sz="2400" dirty="0"/>
              <a:t>1 whistle: freeze like a tree </a:t>
            </a:r>
          </a:p>
          <a:p>
            <a:r>
              <a:rPr lang="en-GB" sz="2400" dirty="0"/>
              <a:t>2 whistles: back to base</a:t>
            </a:r>
          </a:p>
          <a:p>
            <a:r>
              <a:rPr lang="en-GB" sz="2400" dirty="0"/>
              <a:t> 3rd rule: have fun and learn.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D7426B0-43ED-8804-A32E-0A55493BA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5F43E54-B0DD-E1E3-4D38-7D2D79712C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BB6738-B9BA-4610-42BD-18C9506E5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B2DFB1-908D-3559-E5E0-7BDAE7219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664188-6881-0B87-448E-03AA4E3D2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7" name="Picture 6" descr="A group of children standing on a path with a person speaking to a group of kids&#10;&#10;AI-generated content may be incorrect.">
            <a:extLst>
              <a:ext uri="{FF2B5EF4-FFF2-40B4-BE49-F238E27FC236}">
                <a16:creationId xmlns:a16="http://schemas.microsoft.com/office/drawing/2014/main" id="{3EB36F9A-FF77-04F3-1AE6-E13E8DABD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32644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052A-1452-B5A9-62BC-D1B2ADD2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RULES</a:t>
            </a:r>
            <a:br>
              <a:rPr lang="en-GB" sz="4400" dirty="0"/>
            </a:br>
            <a:br>
              <a:rPr lang="en-GB" sz="4400" dirty="0"/>
            </a:br>
            <a:r>
              <a:rPr lang="en-GB" dirty="0"/>
              <a:t>We put up boundaries around the area we were using.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0C1C-573E-4099-4388-F10DB586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9BDDF-2D36-6BFA-10DA-625904C7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27613-C8E9-5A9E-6037-F3F8C10B5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4" name="Picture 3" descr="A person holding a map and a group of children walking on a path&#10;&#10;AI-generated content may be incorrect.">
            <a:extLst>
              <a:ext uri="{FF2B5EF4-FFF2-40B4-BE49-F238E27FC236}">
                <a16:creationId xmlns:a16="http://schemas.microsoft.com/office/drawing/2014/main" id="{852F257E-74A6-83E1-2E30-FFCAE322D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9" y="3211975"/>
            <a:ext cx="4460111" cy="33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3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9F3A-A50F-FE43-AD16-B49697A2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Teddy Bear’s Picnic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733BC-E9DB-4DE1-9653-C6EB28FAD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483" y="1483133"/>
            <a:ext cx="8946541" cy="4195481"/>
          </a:xfrm>
        </p:spPr>
        <p:txBody>
          <a:bodyPr/>
          <a:lstStyle/>
          <a:p>
            <a:r>
              <a:rPr lang="en-GB" sz="2400" dirty="0"/>
              <a:t>We discussed all the different things we would need for a nice picnic. </a:t>
            </a:r>
          </a:p>
          <a:p>
            <a:r>
              <a:rPr lang="en-GB" sz="2400" dirty="0"/>
              <a:t>We talked about various picnic foods.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9C49F-9626-C783-5610-560D76165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43064-C953-A46C-9B38-3B44713F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A93EE-0494-A147-B359-A6818CAF6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2050" name="Picture 2" descr="Image result for picnic clipart">
            <a:extLst>
              <a:ext uri="{FF2B5EF4-FFF2-40B4-BE49-F238E27FC236}">
                <a16:creationId xmlns:a16="http://schemas.microsoft.com/office/drawing/2014/main" id="{E8EC183E-624D-9A7E-8499-C8D84712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93" y="2883663"/>
            <a:ext cx="2450592" cy="25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picnic clipart teddy ">
            <a:extLst>
              <a:ext uri="{FF2B5EF4-FFF2-40B4-BE49-F238E27FC236}">
                <a16:creationId xmlns:a16="http://schemas.microsoft.com/office/drawing/2014/main" id="{EAD5C28A-B4F0-FEB3-E4A0-43FFC44F5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38" y="2757186"/>
            <a:ext cx="3731924" cy="37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picnic clipart ">
            <a:extLst>
              <a:ext uri="{FF2B5EF4-FFF2-40B4-BE49-F238E27FC236}">
                <a16:creationId xmlns:a16="http://schemas.microsoft.com/office/drawing/2014/main" id="{4466D088-9AFA-4AD3-6870-E07E7F0B4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45" y="2883663"/>
            <a:ext cx="31432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32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1C99-0AC4-68AE-05CF-7AF22D05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Teddy Bear’s Picnic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61163-5355-92CC-E69C-64F72241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1519518"/>
            <a:ext cx="8946541" cy="4195481"/>
          </a:xfrm>
        </p:spPr>
        <p:txBody>
          <a:bodyPr/>
          <a:lstStyle/>
          <a:p>
            <a:r>
              <a:rPr lang="en-GB" sz="3200" dirty="0"/>
              <a:t>We started to build our own versions of the perfect Teddy Bear’s Picnic. </a:t>
            </a:r>
          </a:p>
          <a:p>
            <a:endParaRPr lang="en-GB" sz="32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2EB39-E13C-F92C-FC03-C323A27B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C8A94-62FF-840A-48C1-6D11CDC2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8FAD2B-DA55-A92E-2590-BFCA4BF82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9" name="Picture 8" descr="A two children playing with paper&#10;&#10;AI-generated content may be incorrect.">
            <a:extLst>
              <a:ext uri="{FF2B5EF4-FFF2-40B4-BE49-F238E27FC236}">
                <a16:creationId xmlns:a16="http://schemas.microsoft.com/office/drawing/2014/main" id="{1F46585B-4AD7-8701-AFEA-316FB0E57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" y="2920048"/>
            <a:ext cx="3504072" cy="2628054"/>
          </a:xfrm>
          <a:prstGeom prst="rect">
            <a:avLst/>
          </a:prstGeom>
        </p:spPr>
      </p:pic>
      <p:pic>
        <p:nvPicPr>
          <p:cNvPr id="13" name="Picture 12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C788E284-4DB6-AC58-74A6-EE059D40E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8388" y="3270713"/>
            <a:ext cx="3582365" cy="2686774"/>
          </a:xfrm>
          <a:prstGeom prst="rect">
            <a:avLst/>
          </a:prstGeom>
        </p:spPr>
      </p:pic>
      <p:pic>
        <p:nvPicPr>
          <p:cNvPr id="15" name="Picture 14" descr="Two children playing with paper on the ground&#10;&#10;AI-generated content may be incorrect.">
            <a:extLst>
              <a:ext uri="{FF2B5EF4-FFF2-40B4-BE49-F238E27FC236}">
                <a16:creationId xmlns:a16="http://schemas.microsoft.com/office/drawing/2014/main" id="{5AEB46F7-89F4-47EF-0ED5-15DA21104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58" y="2822917"/>
            <a:ext cx="2764938" cy="2073704"/>
          </a:xfrm>
          <a:prstGeom prst="rect">
            <a:avLst/>
          </a:prstGeom>
        </p:spPr>
      </p:pic>
      <p:pic>
        <p:nvPicPr>
          <p:cNvPr id="17" name="Picture 16" descr="A group of people standing around a group of plants&#10;&#10;AI-generated content may be incorrect.">
            <a:extLst>
              <a:ext uri="{FF2B5EF4-FFF2-40B4-BE49-F238E27FC236}">
                <a16:creationId xmlns:a16="http://schemas.microsoft.com/office/drawing/2014/main" id="{AC358381-AF19-B2BD-E414-1CB0E0FC9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58" y="4896621"/>
            <a:ext cx="2352408" cy="1764306"/>
          </a:xfrm>
          <a:prstGeom prst="rect">
            <a:avLst/>
          </a:prstGeom>
        </p:spPr>
      </p:pic>
      <p:pic>
        <p:nvPicPr>
          <p:cNvPr id="19" name="Picture 18" descr="A group of kids standing around a white sheet of paper with sticks on it&#10;&#10;AI-generated content may be incorrect.">
            <a:extLst>
              <a:ext uri="{FF2B5EF4-FFF2-40B4-BE49-F238E27FC236}">
                <a16:creationId xmlns:a16="http://schemas.microsoft.com/office/drawing/2014/main" id="{E9F79623-7F50-CC91-1D91-D33BD0BE9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26" y="2822917"/>
            <a:ext cx="2639244" cy="19794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549BE3-F601-6FAC-FD9B-EBC205C720BC}"/>
              </a:ext>
            </a:extLst>
          </p:cNvPr>
          <p:cNvSpPr txBox="1"/>
          <p:nvPr/>
        </p:nvSpPr>
        <p:spPr>
          <a:xfrm>
            <a:off x="8796759" y="4896621"/>
            <a:ext cx="303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00FF"/>
                </a:highlight>
              </a:rPr>
              <a:t>We represented lots of different picnic items with natural materials, such as, picnic blankets, baskets, benches and various picnic foods.</a:t>
            </a:r>
          </a:p>
        </p:txBody>
      </p:sp>
    </p:spTree>
    <p:extLst>
      <p:ext uri="{BB962C8B-B14F-4D97-AF65-F5344CB8AC3E}">
        <p14:creationId xmlns:p14="http://schemas.microsoft.com/office/powerpoint/2010/main" val="49826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F7E5-A9A5-023B-27FE-92515F13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Teddy Bear’s Picnic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5FCA4-B0C9-DECC-8983-E88485406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We worked in teams, and we discussed our creations at the end of our lesson.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566A4D-9556-D7E5-D2F7-1F0B9AEF4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1BF21C-0740-9905-DEF8-0949DC23E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BDD926-46A0-514C-496F-A8A793584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6" name="Picture 5" descr="A group of children standing around a map&#10;&#10;AI-generated content may be incorrect.">
            <a:extLst>
              <a:ext uri="{FF2B5EF4-FFF2-40B4-BE49-F238E27FC236}">
                <a16:creationId xmlns:a16="http://schemas.microsoft.com/office/drawing/2014/main" id="{92EBF8C8-A1AA-F52A-2127-0CC053AC7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04" y="3176455"/>
            <a:ext cx="4182319" cy="3136739"/>
          </a:xfrm>
          <a:prstGeom prst="rect">
            <a:avLst/>
          </a:prstGeom>
        </p:spPr>
      </p:pic>
      <p:pic>
        <p:nvPicPr>
          <p:cNvPr id="13" name="Picture 12" descr="A group of children standing in a line&#10;&#10;AI-generated content may be incorrect.">
            <a:extLst>
              <a:ext uri="{FF2B5EF4-FFF2-40B4-BE49-F238E27FC236}">
                <a16:creationId xmlns:a16="http://schemas.microsoft.com/office/drawing/2014/main" id="{FD66E27F-C6F2-1920-BAFF-10C6AD6EB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16" y="3111660"/>
            <a:ext cx="3950825" cy="2963119"/>
          </a:xfrm>
          <a:prstGeom prst="rect">
            <a:avLst/>
          </a:prstGeom>
        </p:spPr>
      </p:pic>
      <p:pic>
        <p:nvPicPr>
          <p:cNvPr id="15" name="Picture 14" descr="A group of children standing in a circle&#10;&#10;AI-generated content may be incorrect.">
            <a:extLst>
              <a:ext uri="{FF2B5EF4-FFF2-40B4-BE49-F238E27FC236}">
                <a16:creationId xmlns:a16="http://schemas.microsoft.com/office/drawing/2014/main" id="{6D8DF1C4-9073-6523-F931-68B9AB831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1" y="3111660"/>
            <a:ext cx="3325792" cy="24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2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standing in a field&#10;&#10;AI-generated content may be incorrect.">
            <a:extLst>
              <a:ext uri="{FF2B5EF4-FFF2-40B4-BE49-F238E27FC236}">
                <a16:creationId xmlns:a16="http://schemas.microsoft.com/office/drawing/2014/main" id="{AA48B83A-0749-F195-B415-AFDF5C566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7299" y="666225"/>
            <a:ext cx="4298388" cy="3223791"/>
          </a:xfrm>
          <a:prstGeom prst="rect">
            <a:avLst/>
          </a:prstGeom>
        </p:spPr>
      </p:pic>
      <p:pic>
        <p:nvPicPr>
          <p:cNvPr id="9" name="Picture 8" descr="A group of children standing on a path with grass&#10;&#10;AI-generated content may be incorrect.">
            <a:extLst>
              <a:ext uri="{FF2B5EF4-FFF2-40B4-BE49-F238E27FC236}">
                <a16:creationId xmlns:a16="http://schemas.microsoft.com/office/drawing/2014/main" id="{9AD7312F-1608-AA63-15A6-3E7766967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4" t="3187" r="9593" b="1933"/>
          <a:stretch/>
        </p:blipFill>
        <p:spPr>
          <a:xfrm>
            <a:off x="3850509" y="326985"/>
            <a:ext cx="3125165" cy="3102015"/>
          </a:xfrm>
          <a:prstGeom prst="rect">
            <a:avLst/>
          </a:prstGeom>
        </p:spPr>
      </p:pic>
      <p:pic>
        <p:nvPicPr>
          <p:cNvPr id="11" name="Picture 10" descr="A group of children standing in a field&#10;&#10;AI-generated content may be incorrect.">
            <a:extLst>
              <a:ext uri="{FF2B5EF4-FFF2-40B4-BE49-F238E27FC236}">
                <a16:creationId xmlns:a16="http://schemas.microsoft.com/office/drawing/2014/main" id="{C3238FE9-4A06-F72B-06F1-3B2312E08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58" y="3646025"/>
            <a:ext cx="3665316" cy="2748987"/>
          </a:xfrm>
          <a:prstGeom prst="rect">
            <a:avLst/>
          </a:prstGeom>
        </p:spPr>
      </p:pic>
      <p:pic>
        <p:nvPicPr>
          <p:cNvPr id="13" name="Picture 12" descr="A group of children standing in a field&#10;&#10;AI-generated content may be incorrect.">
            <a:extLst>
              <a:ext uri="{FF2B5EF4-FFF2-40B4-BE49-F238E27FC236}">
                <a16:creationId xmlns:a16="http://schemas.microsoft.com/office/drawing/2014/main" id="{C7E144CF-266C-425D-73D4-41C302296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21" y="261876"/>
            <a:ext cx="4309641" cy="32322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941791-0097-0A04-C706-0C271E43674A}"/>
              </a:ext>
            </a:extLst>
          </p:cNvPr>
          <p:cNvSpPr txBox="1"/>
          <p:nvPr/>
        </p:nvSpPr>
        <p:spPr>
          <a:xfrm>
            <a:off x="7315200" y="3993266"/>
            <a:ext cx="3750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We were so excited to share what we created!</a:t>
            </a:r>
          </a:p>
        </p:txBody>
      </p:sp>
    </p:spTree>
    <p:extLst>
      <p:ext uri="{BB962C8B-B14F-4D97-AF65-F5344CB8AC3E}">
        <p14:creationId xmlns:p14="http://schemas.microsoft.com/office/powerpoint/2010/main" val="28396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9099E-32AF-160E-E6A8-55B1902B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LEAVE NO TRACE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9F08-4716-6D09-0487-68204A62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36" y="1331259"/>
            <a:ext cx="8946541" cy="4195481"/>
          </a:xfrm>
        </p:spPr>
        <p:txBody>
          <a:bodyPr>
            <a:normAutofit/>
          </a:bodyPr>
          <a:lstStyle/>
          <a:p>
            <a:r>
              <a:rPr lang="en-GB" sz="4000" dirty="0"/>
              <a:t>We collected the boundaries and tidied the resources to leave the place as we found it.</a:t>
            </a:r>
          </a:p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52F87-C5ED-48EE-F4DB-0ABAC25B0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C638E-BEE6-C113-F116-239005F8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9308D-3186-F291-EF32-DC8D925BA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3074" name="Picture 2" descr="Image result for leave no trace forest schools clipart">
            <a:extLst>
              <a:ext uri="{FF2B5EF4-FFF2-40B4-BE49-F238E27FC236}">
                <a16:creationId xmlns:a16="http://schemas.microsoft.com/office/drawing/2014/main" id="{3C9C7508-1E80-0C04-9856-981EFCCA7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83" y="3429000"/>
            <a:ext cx="3044443" cy="30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8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442E-7A21-5066-6AA3-A929A0CB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DID YOU ENJOY IT?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D29DE89-F8DB-C573-B64E-8B10ADE4308B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73970" y="1330637"/>
            <a:ext cx="5455713" cy="255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3600" dirty="0"/>
              <a:t>We gave feed back on what we thought of our lesson today.</a:t>
            </a:r>
          </a:p>
          <a:p>
            <a:r>
              <a:rPr lang="en-GB" sz="3600" dirty="0"/>
              <a:t>We loved it!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988C8-5F99-7372-A1E0-FC7DC5BC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1BAF0-FC48-D5F9-6457-AF4E7C0C3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C7B2A6-9E5D-3F3B-502D-85C668CD3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5" name="Picture 4" descr="A group of children in a field&#10;&#10;AI-generated content may be incorrect.">
            <a:extLst>
              <a:ext uri="{FF2B5EF4-FFF2-40B4-BE49-F238E27FC236}">
                <a16:creationId xmlns:a16="http://schemas.microsoft.com/office/drawing/2014/main" id="{F3CEF999-D7AA-B7C2-9A08-EFD697D52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51" y="1974134"/>
            <a:ext cx="6195447" cy="46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32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</TotalTime>
  <Words>201</Words>
  <Application>Microsoft Office PowerPoint</Application>
  <PresentationFormat>Widescreen</PresentationFormat>
  <Paragraphs>21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    Forest School St. Trea’s PS Teddy Bear’s Picnic 8th May </vt:lpstr>
      <vt:lpstr>RULES</vt:lpstr>
      <vt:lpstr>RULES  We put up boundaries around the area we were using.</vt:lpstr>
      <vt:lpstr>Teddy Bear’s Picnic</vt:lpstr>
      <vt:lpstr>Teddy Bear’s Picnic</vt:lpstr>
      <vt:lpstr>Teddy Bear’s Picnic</vt:lpstr>
      <vt:lpstr>PowerPoint Presentation</vt:lpstr>
      <vt:lpstr>LEAVE NO TRACE</vt:lpstr>
      <vt:lpstr>DID YOU ENJOY IT?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Devlin</dc:creator>
  <cp:lastModifiedBy>Laura Devlin</cp:lastModifiedBy>
  <cp:revision>3</cp:revision>
  <dcterms:created xsi:type="dcterms:W3CDTF">2025-05-09T17:48:17Z</dcterms:created>
  <dcterms:modified xsi:type="dcterms:W3CDTF">2025-05-12T20:10:35Z</dcterms:modified>
</cp:coreProperties>
</file>