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4" r:id="rId8"/>
    <p:sldId id="26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536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798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281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1617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55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184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313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038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427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887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09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02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550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558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067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22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954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33015F2-4F2E-4482-B2DC-809AEAF38851}" type="datetimeFigureOut">
              <a:rPr lang="en-GB" smtClean="0"/>
              <a:t>01/05/2025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943AC-E05A-4D33-9279-193CBB7F11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5710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22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B6BC-0F39-BDD5-DBA1-C4467DC45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014" y="3268370"/>
            <a:ext cx="4461100" cy="1609231"/>
          </a:xfrm>
        </p:spPr>
        <p:txBody>
          <a:bodyPr>
            <a:noAutofit/>
          </a:bodyPr>
          <a:lstStyle/>
          <a:p>
            <a:pPr algn="l"/>
            <a:r>
              <a:rPr lang="en-GB" sz="4400" dirty="0">
                <a:latin typeface="SassoonPrimaryType" pitchFamily="2" charset="0"/>
              </a:rPr>
              <a:t>St Trea’s P.S</a:t>
            </a:r>
            <a:br>
              <a:rPr lang="en-GB" sz="4400" dirty="0">
                <a:latin typeface="SassoonPrimaryType" pitchFamily="2" charset="0"/>
              </a:rPr>
            </a:br>
            <a:r>
              <a:rPr lang="en-GB" sz="4400" dirty="0">
                <a:latin typeface="SassoonPrimaryType" pitchFamily="2" charset="0"/>
              </a:rPr>
              <a:t>Our Forest Schools Diary 28</a:t>
            </a:r>
            <a:r>
              <a:rPr lang="en-GB" sz="4400" baseline="30000" dirty="0">
                <a:latin typeface="SassoonPrimaryType" pitchFamily="2" charset="0"/>
              </a:rPr>
              <a:t>th</a:t>
            </a:r>
            <a:r>
              <a:rPr lang="en-GB" sz="4400" dirty="0">
                <a:latin typeface="SassoonPrimaryType" pitchFamily="2" charset="0"/>
              </a:rPr>
              <a:t> March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D58B75-5A47-8F4D-D2CA-DBEBCEC4B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87" y="210018"/>
            <a:ext cx="2037230" cy="1350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D68BC5-865A-0317-F66D-7FFFBA231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575" y="210018"/>
            <a:ext cx="2758054" cy="1257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BADE2-80A4-1C92-D3EE-2EE5BB02A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87" y="5532438"/>
            <a:ext cx="2188950" cy="887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CC3E75-16FE-82CE-190D-AA20B3698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0836" y="669818"/>
            <a:ext cx="1761222" cy="23482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2482D6-AF1B-EE73-F6CE-B9AB6F6B46A9}"/>
              </a:ext>
            </a:extLst>
          </p:cNvPr>
          <p:cNvSpPr txBox="1"/>
          <p:nvPr/>
        </p:nvSpPr>
        <p:spPr>
          <a:xfrm>
            <a:off x="3154532" y="575038"/>
            <a:ext cx="5439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E6B729">
                    <a:lumMod val="60000"/>
                    <a:lumOff val="40000"/>
                  </a:srgbClr>
                </a:solidFill>
                <a:effectLst/>
                <a:uLnTx/>
                <a:uFillTx/>
                <a:latin typeface="Castellar" panose="020A0402060406010301" pitchFamily="18" charset="0"/>
                <a:ea typeface="+mj-ea"/>
                <a:cs typeface="+mj-cs"/>
              </a:rPr>
              <a:t>Symmetry</a:t>
            </a:r>
            <a:endParaRPr lang="en-GB" sz="4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84720B-9CB5-ECFD-A4CD-E9870CDAD8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095" y="3898119"/>
            <a:ext cx="3321482" cy="249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53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4D1BA-0213-6A9F-8420-CFBCAAF3B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66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stellar" panose="020A0402060406010301" pitchFamily="18" charset="0"/>
              </a:rPr>
              <a:t>RULES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C0138-EBC1-D63B-5C67-E28A1DDAEDB1}"/>
              </a:ext>
            </a:extLst>
          </p:cNvPr>
          <p:cNvSpPr txBox="1"/>
          <p:nvPr/>
        </p:nvSpPr>
        <p:spPr>
          <a:xfrm>
            <a:off x="5429711" y="1996589"/>
            <a:ext cx="50281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First we went over the rules:</a:t>
            </a:r>
          </a:p>
          <a:p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/>
              <a:t>One whistle – freeze.</a:t>
            </a:r>
          </a:p>
          <a:p>
            <a:pPr marL="342900" indent="-342900">
              <a:buAutoNum type="arabicPeriod"/>
            </a:pPr>
            <a:r>
              <a:rPr lang="en-GB" sz="2800" dirty="0"/>
              <a:t>Two whistles – return to base.</a:t>
            </a:r>
          </a:p>
          <a:p>
            <a:pPr marL="342900" indent="-342900">
              <a:buAutoNum type="arabicPeriod"/>
            </a:pPr>
            <a:r>
              <a:rPr lang="en-GB" sz="2800" dirty="0"/>
              <a:t>Have Fun!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239B5D-D414-6DEE-2857-10C40CD44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87" y="210018"/>
            <a:ext cx="2037230" cy="1350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AAB5CD-6C9E-2D7A-9845-89EB06558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459" y="0"/>
            <a:ext cx="2758054" cy="12576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765E9E-CBC1-2EAA-43B0-5997DB02C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62" y="5257445"/>
            <a:ext cx="2188950" cy="88741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D4A052-C2F0-2681-9556-92C78395E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34251" y="2095948"/>
            <a:ext cx="3939589" cy="295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77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0EFC0-2072-C3A1-9860-4715CFFE5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137" y="382499"/>
            <a:ext cx="4926014" cy="1400530"/>
          </a:xfrm>
        </p:spPr>
        <p:txBody>
          <a:bodyPr/>
          <a:lstStyle/>
          <a:p>
            <a:r>
              <a:rPr lang="en-GB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stellar" panose="020A0402060406010301" pitchFamily="18" charset="0"/>
              </a:rPr>
              <a:t>symmetrical or </a:t>
            </a:r>
            <a:br>
              <a:rPr lang="en-GB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stellar" panose="020A0402060406010301" pitchFamily="18" charset="0"/>
              </a:rPr>
            </a:br>
            <a:r>
              <a:rPr lang="en-GB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stellar" panose="020A0402060406010301" pitchFamily="18" charset="0"/>
              </a:rPr>
              <a:t>not symmetrical</a:t>
            </a:r>
            <a:endParaRPr lang="en-GB" sz="3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40322E-656C-7ECB-EC46-EF0617E30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055" y="2698409"/>
            <a:ext cx="3036178" cy="22771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C301D3-A07F-45F0-884D-CE417E693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691" y="3485349"/>
            <a:ext cx="4172501" cy="31293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5D90F8-05DF-3524-6E98-E3B40724B24A}"/>
              </a:ext>
            </a:extLst>
          </p:cNvPr>
          <p:cNvSpPr txBox="1"/>
          <p:nvPr/>
        </p:nvSpPr>
        <p:spPr>
          <a:xfrm>
            <a:off x="3362325" y="1711708"/>
            <a:ext cx="83153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We looked at some pictures to see if they were symmetrical or not symmetrical.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7B1EC7-3A71-E159-8C68-0FA2AAECA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55" y="282461"/>
            <a:ext cx="2036240" cy="1353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957C66-10C9-2F60-AEAD-855213612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084" y="282461"/>
            <a:ext cx="2755631" cy="12619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C95817-E610-8F87-7F4B-C2AD9BD98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861" y="5727313"/>
            <a:ext cx="2188950" cy="8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48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E777D-68A8-042F-30C9-486431722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stellar" panose="020A0402060406010301" pitchFamily="18" charset="0"/>
              </a:rPr>
              <a:t>RULES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E5A5A-7A61-CD80-3811-1975178F1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4270" y="1707778"/>
            <a:ext cx="3860574" cy="3033431"/>
          </a:xfrm>
        </p:spPr>
        <p:txBody>
          <a:bodyPr>
            <a:normAutofit/>
          </a:bodyPr>
          <a:lstStyle/>
          <a:p>
            <a:r>
              <a:rPr lang="en-GB" sz="3600" dirty="0"/>
              <a:t>We put up boundaries around the area we were working in.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3BDE4F-0657-D8EF-73F9-27D4B2FAA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62" y="5257445"/>
            <a:ext cx="2188950" cy="887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30DFDC-CDD6-AD98-260C-AC608C0F8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18" y="187961"/>
            <a:ext cx="1673038" cy="1109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F1FBF6-0340-B31C-5E44-CBCF5012D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4101" y="294548"/>
            <a:ext cx="2758054" cy="12576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CB4AC1-6F95-5E62-07E1-30866D044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11" y="2011418"/>
            <a:ext cx="3025588" cy="2269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A6D5D-1243-AFE9-4340-F498D43F2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4844" y="3171227"/>
            <a:ext cx="3685613" cy="276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72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749E3-02A1-28CC-33E4-6BEB5BCF6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32242"/>
          </a:xfrm>
        </p:spPr>
        <p:txBody>
          <a:bodyPr/>
          <a:lstStyle/>
          <a:p>
            <a:pPr algn="ctr"/>
            <a:r>
              <a:rPr lang="en-GB" sz="4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stellar" panose="020A0402060406010301" pitchFamily="18" charset="0"/>
              </a:rPr>
              <a:t>Symmetry activity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74F4B-5CE3-ED38-33B6-4D126A05B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075" y="3624201"/>
            <a:ext cx="4130200" cy="2200276"/>
          </a:xfrm>
        </p:spPr>
        <p:txBody>
          <a:bodyPr>
            <a:normAutofit/>
          </a:bodyPr>
          <a:lstStyle/>
          <a:p>
            <a:r>
              <a:rPr lang="en-GB" sz="3200" dirty="0"/>
              <a:t>We worked in groups to make symmetrical pictures.</a:t>
            </a: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5AF283-5FB8-B93C-0D20-AA7665C6E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61" y="5727313"/>
            <a:ext cx="2188950" cy="887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ADCBDF-07E5-A762-B219-5CF4FECB3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42" y="182805"/>
            <a:ext cx="1494284" cy="990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BFC256-C64E-F84D-B737-5D82E7C11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7209" y="341504"/>
            <a:ext cx="2758054" cy="1257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30D506-0C44-45AC-3B52-F36D29A2B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6421" y="1381905"/>
            <a:ext cx="2758055" cy="2068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860174-986C-F0DC-AD17-17D8E8BA87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0159" y="2995611"/>
            <a:ext cx="3181350" cy="2386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81FD22-A575-0FEF-E0A5-0D3BFA3D7B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6690" y="2611157"/>
            <a:ext cx="2157489" cy="287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A736-64DF-DA77-06B4-B7BF1D259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8946542" cy="1061932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3">
                    <a:lumMod val="60000"/>
                    <a:lumOff val="40000"/>
                  </a:schemeClr>
                </a:solidFill>
                <a:latin typeface="Castellar" panose="020A0402060406010301" pitchFamily="18" charset="0"/>
              </a:rPr>
              <a:t>Report Back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BF7F6A-D38D-3067-C369-BE91CC1AD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73" y="297482"/>
            <a:ext cx="1494284" cy="990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2AC20C-B9AF-23F4-066E-2930F7AAE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015" y="235645"/>
            <a:ext cx="2758054" cy="1257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2AEA80-2BBD-8BF0-3363-C955CF3E1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61" y="5727313"/>
            <a:ext cx="2188950" cy="8874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F68C13-8559-3C69-4738-07C31F590ECA}"/>
              </a:ext>
            </a:extLst>
          </p:cNvPr>
          <p:cNvSpPr txBox="1"/>
          <p:nvPr/>
        </p:nvSpPr>
        <p:spPr>
          <a:xfrm>
            <a:off x="4493463" y="1874060"/>
            <a:ext cx="46168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 children talked about the pictures that they had made.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D28D0C-BD0C-8AC2-12C8-C83160D23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557" y="1558135"/>
            <a:ext cx="2188950" cy="2918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2132C-56E8-88CE-FB66-21F421148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4820" y="3651111"/>
            <a:ext cx="2188950" cy="291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A10E4C-4271-49CB-DA3E-0E371D831F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0242" y="2235200"/>
            <a:ext cx="28956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02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0010C-821F-5F27-A41B-513E3A9C8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679" y="1654818"/>
            <a:ext cx="9404723" cy="1400530"/>
          </a:xfrm>
        </p:spPr>
        <p:txBody>
          <a:bodyPr/>
          <a:lstStyle/>
          <a:p>
            <a:r>
              <a:rPr lang="en-GB" dirty="0">
                <a:solidFill>
                  <a:schemeClr val="accent3">
                    <a:lumMod val="60000"/>
                    <a:lumOff val="40000"/>
                  </a:schemeClr>
                </a:solidFill>
                <a:latin typeface="Castellar" panose="020A0402060406010301" pitchFamily="18" charset="0"/>
              </a:rPr>
              <a:t>Did you enjoy the lesson?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9DC1C-60F4-00E6-42D9-356B76520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293" y="3055348"/>
            <a:ext cx="4725480" cy="2229536"/>
          </a:xfrm>
        </p:spPr>
        <p:txBody>
          <a:bodyPr>
            <a:normAutofit/>
          </a:bodyPr>
          <a:lstStyle/>
          <a:p>
            <a:r>
              <a:rPr lang="en-GB" sz="3600" dirty="0"/>
              <a:t>Everyone enjoyed the lesson on symmetry.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998938-8B83-5B6F-C2C4-35B6B91C0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73" y="297482"/>
            <a:ext cx="1494284" cy="990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D50FA7-F0BB-5C85-A137-1A20FB603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53" y="5673106"/>
            <a:ext cx="2188950" cy="887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80EED3-9B6C-1B93-6496-46F92E9D5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573" y="164032"/>
            <a:ext cx="2758054" cy="1257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9ACB4E-0FA1-F6FE-63DE-EB568F54C0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735" r="30362"/>
          <a:stretch/>
        </p:blipFill>
        <p:spPr>
          <a:xfrm>
            <a:off x="6039159" y="2943224"/>
            <a:ext cx="4524066" cy="356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63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9055B4-8697-453A-47D1-5E428BE0FA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68" t="48932" r="9190" b="1"/>
          <a:stretch/>
        </p:blipFill>
        <p:spPr>
          <a:xfrm>
            <a:off x="4285418" y="2191307"/>
            <a:ext cx="4117759" cy="2096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3BF446-6869-A3D8-B9AF-F55564255B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2243" y="1472585"/>
            <a:ext cx="6444330" cy="1437443"/>
          </a:xfrm>
        </p:spPr>
        <p:txBody>
          <a:bodyPr/>
          <a:lstStyle/>
          <a:p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E6B729">
                    <a:lumMod val="60000"/>
                    <a:lumOff val="40000"/>
                  </a:srgbClr>
                </a:solidFill>
                <a:effectLst/>
                <a:uLnTx/>
                <a:uFillTx/>
                <a:latin typeface="Castellar" panose="020A0402060406010301" pitchFamily="18" charset="0"/>
                <a:ea typeface="+mj-ea"/>
                <a:cs typeface="+mj-cs"/>
              </a:rPr>
              <a:t>Leave no trace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E6B729">
                    <a:lumMod val="60000"/>
                    <a:lumOff val="40000"/>
                  </a:srgbClr>
                </a:solidFill>
                <a:effectLst/>
                <a:uLnTx/>
                <a:uFillTx/>
                <a:latin typeface="Castellar" panose="020A0402060406010301" pitchFamily="18" charset="0"/>
                <a:ea typeface="+mj-ea"/>
                <a:cs typeface="+mj-cs"/>
              </a:rPr>
              <a:t>.</a:t>
            </a:r>
            <a:br>
              <a:rPr lang="en-GB" dirty="0"/>
            </a:b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EA8FD8-2A5D-C413-E535-F4BE444E89AD}"/>
              </a:ext>
            </a:extLst>
          </p:cNvPr>
          <p:cNvSpPr txBox="1"/>
          <p:nvPr/>
        </p:nvSpPr>
        <p:spPr>
          <a:xfrm>
            <a:off x="3358904" y="4818912"/>
            <a:ext cx="6300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We made sure to tidy up when we had finished.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60241C-A13C-11D8-F7BF-80D4723C3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73" y="297482"/>
            <a:ext cx="1494284" cy="990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EB5322-E743-9441-829F-2B98CC31F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573" y="164032"/>
            <a:ext cx="2758054" cy="12576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B19F56-7FE7-B106-8948-9132B146B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53" y="5673106"/>
            <a:ext cx="2188950" cy="8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658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228</TotalTime>
  <Words>123</Words>
  <Application>Microsoft Office PowerPoint</Application>
  <PresentationFormat>Widescreen</PresentationFormat>
  <Paragraphs>20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Castellar</vt:lpstr>
      <vt:lpstr>Century Gothic</vt:lpstr>
      <vt:lpstr>SassoonPrimaryType</vt:lpstr>
      <vt:lpstr>Wingdings 3</vt:lpstr>
      <vt:lpstr>Ion</vt:lpstr>
      <vt:lpstr>St Trea’s P.S Our Forest Schools Diary 28th March 2025</vt:lpstr>
      <vt:lpstr>RULES</vt:lpstr>
      <vt:lpstr>symmetrical or  not symmetrical</vt:lpstr>
      <vt:lpstr>RULES</vt:lpstr>
      <vt:lpstr>Symmetry activity</vt:lpstr>
      <vt:lpstr>Report Back</vt:lpstr>
      <vt:lpstr>Did you enjoy the lesson?</vt:lpstr>
      <vt:lpstr>Leave no trace.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 Trea’s P.S Our Forest Schools Diary 17th December 2024</dc:title>
  <dc:creator>A TOHILL</dc:creator>
  <cp:lastModifiedBy>A TOHILL</cp:lastModifiedBy>
  <cp:revision>11</cp:revision>
  <dcterms:created xsi:type="dcterms:W3CDTF">2024-12-17T15:04:05Z</dcterms:created>
  <dcterms:modified xsi:type="dcterms:W3CDTF">2025-05-01T13:46:26Z</dcterms:modified>
</cp:coreProperties>
</file>