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 varScale="1">
        <p:scale>
          <a:sx n="62" d="100"/>
          <a:sy n="62" d="100"/>
        </p:scale>
        <p:origin x="27" y="96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95C95B-AFC4-1A30-1671-AD33F71437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2F0A83C-347C-A697-29F2-943A4DA702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33E8D9-0CBB-6226-5DD6-FF78305097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86AC5-F551-4B54-ACE3-92CB398C27D7}" type="datetimeFigureOut">
              <a:rPr lang="en-GB" smtClean="0"/>
              <a:t>28/01/2026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90A20F-6496-75A7-ADF1-623A962F56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47CF3F-686B-E217-4473-EBD08942D4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EC68F-467E-4F80-BB82-EB43164A2C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0875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D1487E-86A5-D064-8B4F-8D330FC0F1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1381BED-57A4-073D-DDDC-27AFD12693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51E585-6928-24AB-9470-514F76B1D9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86AC5-F551-4B54-ACE3-92CB398C27D7}" type="datetimeFigureOut">
              <a:rPr lang="en-GB" smtClean="0"/>
              <a:t>28/01/2026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CF5720-E2E2-5AEF-4AD1-0F997AC86C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4FF33E-7E28-3C02-4BAA-728A4E847A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EC68F-467E-4F80-BB82-EB43164A2C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10947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8A7061B-D2B3-2601-FB7B-9AB9E61E9F9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67D9ACD-EBB9-0DC3-878F-ECBF70638F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EB0315-BFC8-50AC-D0EF-38392ECFE6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86AC5-F551-4B54-ACE3-92CB398C27D7}" type="datetimeFigureOut">
              <a:rPr lang="en-GB" smtClean="0"/>
              <a:t>28/01/2026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33A033-060F-97AC-632C-190A47D23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CECADD-1C27-6699-D171-B97ABE5B35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EC68F-467E-4F80-BB82-EB43164A2C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74351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56F0CE-7A40-F044-6951-1F9808B50C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84BD62-815A-7844-0C96-72555ECC60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D91D75-F9BE-642C-D29B-524C4C14D5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86AC5-F551-4B54-ACE3-92CB398C27D7}" type="datetimeFigureOut">
              <a:rPr lang="en-GB" smtClean="0"/>
              <a:t>28/01/2026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BAC4C9-31C6-5461-41A6-4E8B403E52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202249-C459-FA2A-A4DD-056FEC615A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EC68F-467E-4F80-BB82-EB43164A2C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88313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7E8E54-9DA1-1A7A-C5EC-5121090ED1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286988-2E41-232B-86C7-2CFDB1F902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83AE46-4BC7-29EC-0848-B2D6E96A25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86AC5-F551-4B54-ACE3-92CB398C27D7}" type="datetimeFigureOut">
              <a:rPr lang="en-GB" smtClean="0"/>
              <a:t>28/01/2026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AA9AA0-7660-63C2-FC36-B86240050B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99DB37-F32A-7DD6-88EA-FD2022453E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EC68F-467E-4F80-BB82-EB43164A2C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21174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ABE86E-CC20-39ED-9A67-CF9F28FCC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A4F7D5-3300-73D2-850D-7D25705B39A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0E8BABE-0CAC-4F8E-8418-76859F72E9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14153A-EB4D-FAA4-BAA8-613C77D384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86AC5-F551-4B54-ACE3-92CB398C27D7}" type="datetimeFigureOut">
              <a:rPr lang="en-GB" smtClean="0"/>
              <a:t>28/01/2026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6830E9-A55A-7996-5ADA-E0C3142A32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327347-CEE3-07E9-FD51-2E577C32CE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EC68F-467E-4F80-BB82-EB43164A2C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53282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3F3697-13D7-2F0F-5391-972C30B111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BEEF88-B0F7-983B-57C1-0D2AC64469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A59B50-1D57-0598-119C-A9C9FEE290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F21B414-0C5D-2ED5-D0B7-2DA591C7F36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E79F443-93DB-30D3-0FE4-6D8B2941837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31E22DB-B5D0-AF4A-5BDE-0950817FBE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86AC5-F551-4B54-ACE3-92CB398C27D7}" type="datetimeFigureOut">
              <a:rPr lang="en-GB" smtClean="0"/>
              <a:t>28/01/2026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A8F05CF-DB29-B279-84F0-B2295AF5DA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6E44E6E-CB1F-335E-F3B2-C81D803122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EC68F-467E-4F80-BB82-EB43164A2C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88791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D016CB-16DB-9A89-557B-93FBD785C4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E2A9A6F-2842-9AF6-A855-19D6640396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86AC5-F551-4B54-ACE3-92CB398C27D7}" type="datetimeFigureOut">
              <a:rPr lang="en-GB" smtClean="0"/>
              <a:t>28/01/2026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87C3BE5-75AD-1784-2D3E-06124EA903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4F97C28-1A06-AF92-44A0-52047585B3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EC68F-467E-4F80-BB82-EB43164A2C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16975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7BFC65A-FEDA-A710-5663-C8ADD426BE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86AC5-F551-4B54-ACE3-92CB398C27D7}" type="datetimeFigureOut">
              <a:rPr lang="en-GB" smtClean="0"/>
              <a:t>28/01/2026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3F49A84-949E-1065-8AD5-9C5AA7D0B3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DAD011-4629-5F26-C716-DFD8DD3AAC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EC68F-467E-4F80-BB82-EB43164A2C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74563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2EBB21-A087-DB2A-A384-704C7E38CE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3825D5-CFCF-06DB-3506-B4C6C1B2CD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8C4AD33-3A12-3CDE-C4CB-ABBB82E0F6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12D889-4320-F063-D951-DF841AF7A0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86AC5-F551-4B54-ACE3-92CB398C27D7}" type="datetimeFigureOut">
              <a:rPr lang="en-GB" smtClean="0"/>
              <a:t>28/01/2026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4F291A-941D-5961-5DBE-EC7A965C53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67F41E-5994-E1A1-0361-E0BCB5DCB2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EC68F-467E-4F80-BB82-EB43164A2C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07889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D66A3B-79AF-9FE5-D79A-3DAF2BB80A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07A1184-C1AD-CFE0-10E5-AC6AECEF8BA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DD70ACA-3903-37EE-B1E9-038E7782F0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DDF1E6-3D98-8971-3C9A-5D59D3997C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86AC5-F551-4B54-ACE3-92CB398C27D7}" type="datetimeFigureOut">
              <a:rPr lang="en-GB" smtClean="0"/>
              <a:t>28/01/2026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7DEB102-D8AA-B5BD-721B-F869C372D9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7C8B07-D01F-DF65-573C-65FF83F3E4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EC68F-467E-4F80-BB82-EB43164A2C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88725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25CF26D-0081-AC73-6722-95CEC0E12B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EE10D3-D389-7671-7C58-EE0733D6B3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E4D3A5-9469-567E-885C-63F7A868EF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3586AC5-F551-4B54-ACE3-92CB398C27D7}" type="datetimeFigureOut">
              <a:rPr lang="en-GB" smtClean="0"/>
              <a:t>28/01/2026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7CC567-7186-C9C2-0D61-7676397F6A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9F745C-857C-E447-0AFC-A6A93109F0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2FEC68F-467E-4F80-BB82-EB43164A2C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7730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F8235E-78EB-0A9C-006B-3CBC1C6FD16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Outdoor Shape Workshops</a:t>
            </a:r>
          </a:p>
        </p:txBody>
      </p:sp>
    </p:spTree>
    <p:extLst>
      <p:ext uri="{BB962C8B-B14F-4D97-AF65-F5344CB8AC3E}">
        <p14:creationId xmlns:p14="http://schemas.microsoft.com/office/powerpoint/2010/main" val="4022868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9629030-6FCB-6D7E-B0C9-6B91D0DCC08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706" r="-1" b="-1"/>
          <a:stretch>
            <a:fillRect/>
          </a:stretch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46ABDBB-14C8-8DBF-A351-65558C0801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492" y="176733"/>
            <a:ext cx="513121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59891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Two people playing in the ground&#10;&#10;AI-generated content may be incorrect.">
            <a:extLst>
              <a:ext uri="{FF2B5EF4-FFF2-40B4-BE49-F238E27FC236}">
                <a16:creationId xmlns:a16="http://schemas.microsoft.com/office/drawing/2014/main" id="{A966191D-DEDB-6D74-3C76-95A102BC6AE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t="5124" r="1" b="51994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00195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7C430A5-D11F-487C-86DF-0CFE861E38B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t="40312" r="1" b="17087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86463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3</Words>
  <Application>Microsoft Office PowerPoint</Application>
  <PresentationFormat>Widescreen</PresentationFormat>
  <Paragraphs>1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Aptos</vt:lpstr>
      <vt:lpstr>Aptos Display</vt:lpstr>
      <vt:lpstr>Arial</vt:lpstr>
      <vt:lpstr>Office Theme</vt:lpstr>
      <vt:lpstr>Outdoor Shape Workshops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N McGregor</dc:creator>
  <cp:lastModifiedBy>N McGregor</cp:lastModifiedBy>
  <cp:revision>1</cp:revision>
  <dcterms:created xsi:type="dcterms:W3CDTF">2026-01-28T20:54:41Z</dcterms:created>
  <dcterms:modified xsi:type="dcterms:W3CDTF">2026-01-28T21:34:15Z</dcterms:modified>
</cp:coreProperties>
</file>