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64" r:id="rId8"/>
    <p:sldId id="265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57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015F2-4F2E-4482-B2DC-809AEAF38851}" type="datetimeFigureOut">
              <a:rPr lang="en-GB" smtClean="0"/>
              <a:t>01/05/2025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943AC-E05A-4D33-9279-193CBB7F11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35363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015F2-4F2E-4482-B2DC-809AEAF38851}" type="datetimeFigureOut">
              <a:rPr lang="en-GB" smtClean="0"/>
              <a:t>01/05/2025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943AC-E05A-4D33-9279-193CBB7F11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7798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015F2-4F2E-4482-B2DC-809AEAF38851}" type="datetimeFigureOut">
              <a:rPr lang="en-GB" smtClean="0"/>
              <a:t>01/05/2025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943AC-E05A-4D33-9279-193CBB7F11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02816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015F2-4F2E-4482-B2DC-809AEAF38851}" type="datetimeFigureOut">
              <a:rPr lang="en-GB" smtClean="0"/>
              <a:t>01/05/2025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943AC-E05A-4D33-9279-193CBB7F11A6}" type="slidenum">
              <a:rPr lang="en-GB" smtClean="0"/>
              <a:t>‹#›</a:t>
            </a:fld>
            <a:endParaRPr lang="en-GB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716174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015F2-4F2E-4482-B2DC-809AEAF38851}" type="datetimeFigureOut">
              <a:rPr lang="en-GB" smtClean="0"/>
              <a:t>01/05/2025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943AC-E05A-4D33-9279-193CBB7F11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7554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015F2-4F2E-4482-B2DC-809AEAF38851}" type="datetimeFigureOut">
              <a:rPr lang="en-GB" smtClean="0"/>
              <a:t>01/05/2025</a:t>
            </a:fld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943AC-E05A-4D33-9279-193CBB7F11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31843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015F2-4F2E-4482-B2DC-809AEAF38851}" type="datetimeFigureOut">
              <a:rPr lang="en-GB" smtClean="0"/>
              <a:t>01/05/2025</a:t>
            </a:fld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943AC-E05A-4D33-9279-193CBB7F11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03139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015F2-4F2E-4482-B2DC-809AEAF38851}" type="datetimeFigureOut">
              <a:rPr lang="en-GB" smtClean="0"/>
              <a:t>01/05/2025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943AC-E05A-4D33-9279-193CBB7F11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00387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015F2-4F2E-4482-B2DC-809AEAF38851}" type="datetimeFigureOut">
              <a:rPr lang="en-GB" smtClean="0"/>
              <a:t>01/05/2025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943AC-E05A-4D33-9279-193CBB7F11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14279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015F2-4F2E-4482-B2DC-809AEAF38851}" type="datetimeFigureOut">
              <a:rPr lang="en-GB" smtClean="0"/>
              <a:t>01/05/2025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943AC-E05A-4D33-9279-193CBB7F11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38875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015F2-4F2E-4482-B2DC-809AEAF38851}" type="datetimeFigureOut">
              <a:rPr lang="en-GB" smtClean="0"/>
              <a:t>01/05/2025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943AC-E05A-4D33-9279-193CBB7F11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50972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015F2-4F2E-4482-B2DC-809AEAF38851}" type="datetimeFigureOut">
              <a:rPr lang="en-GB" smtClean="0"/>
              <a:t>01/05/2025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943AC-E05A-4D33-9279-193CBB7F11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20246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015F2-4F2E-4482-B2DC-809AEAF38851}" type="datetimeFigureOut">
              <a:rPr lang="en-GB" smtClean="0"/>
              <a:t>01/05/2025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943AC-E05A-4D33-9279-193CBB7F11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35502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015F2-4F2E-4482-B2DC-809AEAF38851}" type="datetimeFigureOut">
              <a:rPr lang="en-GB" smtClean="0"/>
              <a:t>01/05/2025</a:t>
            </a:fld>
            <a:endParaRPr lang="en-GB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943AC-E05A-4D33-9279-193CBB7F11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85587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015F2-4F2E-4482-B2DC-809AEAF38851}" type="datetimeFigureOut">
              <a:rPr lang="en-GB" smtClean="0"/>
              <a:t>01/05/2025</a:t>
            </a:fld>
            <a:endParaRPr lang="en-GB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943AC-E05A-4D33-9279-193CBB7F11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10674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015F2-4F2E-4482-B2DC-809AEAF38851}" type="datetimeFigureOut">
              <a:rPr lang="en-GB" smtClean="0"/>
              <a:t>01/05/2025</a:t>
            </a:fld>
            <a:endParaRPr lang="en-GB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943AC-E05A-4D33-9279-193CBB7F11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52215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015F2-4F2E-4482-B2DC-809AEAF38851}" type="datetimeFigureOut">
              <a:rPr lang="en-GB" smtClean="0"/>
              <a:t>01/05/2025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943AC-E05A-4D33-9279-193CBB7F11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19544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C33015F2-4F2E-4482-B2DC-809AEAF38851}" type="datetimeFigureOut">
              <a:rPr lang="en-GB" smtClean="0"/>
              <a:t>01/05/2025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2943AC-E05A-4D33-9279-193CBB7F11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957101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8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6.emf"/><Relationship Id="rId7" Type="http://schemas.openxmlformats.org/officeDocument/2006/relationships/image" Target="../media/image15.pn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7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7.emf"/><Relationship Id="rId7" Type="http://schemas.openxmlformats.org/officeDocument/2006/relationships/image" Target="../media/image19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8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6.emf"/><Relationship Id="rId7" Type="http://schemas.openxmlformats.org/officeDocument/2006/relationships/image" Target="../media/image2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8.emf"/><Relationship Id="rId10" Type="http://schemas.openxmlformats.org/officeDocument/2006/relationships/image" Target="../media/image25.png"/><Relationship Id="rId4" Type="http://schemas.openxmlformats.org/officeDocument/2006/relationships/image" Target="../media/image7.emf"/><Relationship Id="rId9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8.emf"/><Relationship Id="rId7" Type="http://schemas.openxmlformats.org/officeDocument/2006/relationships/image" Target="../media/image28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7.emf"/><Relationship Id="rId9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7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8.emf"/><Relationship Id="rId7" Type="http://schemas.openxmlformats.org/officeDocument/2006/relationships/image" Target="../media/image34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7.emf"/><Relationship Id="rId9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EDB6BC-0F39-BDD5-DBA1-C4467DC45D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96663" y="3670634"/>
            <a:ext cx="3743325" cy="1578442"/>
          </a:xfrm>
        </p:spPr>
        <p:txBody>
          <a:bodyPr>
            <a:noAutofit/>
          </a:bodyPr>
          <a:lstStyle/>
          <a:p>
            <a:pPr algn="l"/>
            <a:r>
              <a:rPr lang="en-GB" sz="4400" dirty="0">
                <a:latin typeface="SassoonPrimaryType" pitchFamily="2" charset="0"/>
              </a:rPr>
              <a:t>St Trea’s P.S</a:t>
            </a:r>
            <a:br>
              <a:rPr lang="en-GB" sz="4400" dirty="0">
                <a:latin typeface="SassoonPrimaryType" pitchFamily="2" charset="0"/>
              </a:rPr>
            </a:br>
            <a:r>
              <a:rPr lang="en-GB" sz="4400" dirty="0">
                <a:latin typeface="SassoonPrimaryType" pitchFamily="2" charset="0"/>
              </a:rPr>
              <a:t>Our Forest Schools Diary 11th April 2025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FD58B75-5A47-8F4D-D2CA-DBEBCEC4BC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487" y="210018"/>
            <a:ext cx="2037230" cy="135077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7D68BC5-865A-0317-F66D-7FFFBA231A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37575" y="210018"/>
            <a:ext cx="2758054" cy="12576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4DBADE2-80A4-1C92-D3EE-2EE5BB02A5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487" y="5532438"/>
            <a:ext cx="2188950" cy="88741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4FF6274-5D6A-EDA9-36AB-7FD023C416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6800" y="418679"/>
            <a:ext cx="3409950" cy="25574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D402501-19C7-8B01-0C00-FA3AB9C24F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58050" y="3538958"/>
            <a:ext cx="3486150" cy="2614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9535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E4D1BA-0213-6A9F-8420-CFBCAAF3B7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sz="6600" dirty="0">
                <a:solidFill>
                  <a:schemeClr val="accent3">
                    <a:lumMod val="60000"/>
                    <a:lumOff val="40000"/>
                  </a:schemeClr>
                </a:solidFill>
                <a:latin typeface="Castellar" panose="020A0402060406010301" pitchFamily="18" charset="0"/>
              </a:rPr>
              <a:t>RULES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06C0138-EBC1-D63B-5C67-E28A1DDAEDB1}"/>
              </a:ext>
            </a:extLst>
          </p:cNvPr>
          <p:cNvSpPr txBox="1"/>
          <p:nvPr/>
        </p:nvSpPr>
        <p:spPr>
          <a:xfrm>
            <a:off x="4391024" y="1599245"/>
            <a:ext cx="4695825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First we went over the rules:</a:t>
            </a:r>
          </a:p>
          <a:p>
            <a:endParaRPr lang="en-GB" sz="2800" dirty="0"/>
          </a:p>
          <a:p>
            <a:pPr marL="342900" indent="-342900">
              <a:buAutoNum type="arabicPeriod"/>
            </a:pPr>
            <a:r>
              <a:rPr lang="en-GB" sz="2800" dirty="0"/>
              <a:t>One whistle – freeze.</a:t>
            </a:r>
          </a:p>
          <a:p>
            <a:pPr marL="342900" indent="-342900">
              <a:buAutoNum type="arabicPeriod"/>
            </a:pPr>
            <a:r>
              <a:rPr lang="en-GB" sz="2800" dirty="0"/>
              <a:t>Two whistles – return to base.</a:t>
            </a:r>
          </a:p>
          <a:p>
            <a:pPr marL="342900" indent="-342900">
              <a:buAutoNum type="arabicPeriod"/>
            </a:pPr>
            <a:r>
              <a:rPr lang="en-GB" sz="2800" dirty="0"/>
              <a:t>Have Fun!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F239B5D-D414-6DEE-2857-10C40CD444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487" y="210018"/>
            <a:ext cx="2037230" cy="135077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2AAB5CD-6C9E-2D7A-9845-89EB06558D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2459" y="0"/>
            <a:ext cx="2758054" cy="125767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1765E9E-CBC1-2EAA-43B0-5997DB02CA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762" y="5257445"/>
            <a:ext cx="2188950" cy="887412"/>
          </a:xfrm>
          <a:prstGeom prst="rect">
            <a:avLst/>
          </a:prstGeo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70A7660-41E5-FE37-7482-ECF2D60BA7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646111" y="2095948"/>
            <a:ext cx="2939863" cy="220489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821819C-E8C8-2A82-8F63-7D146CC609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74513" y="4045516"/>
            <a:ext cx="3067658" cy="2300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8771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8749E3-02A1-28CC-33E4-6BEB5BCF66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132242"/>
          </a:xfrm>
        </p:spPr>
        <p:txBody>
          <a:bodyPr/>
          <a:lstStyle/>
          <a:p>
            <a:pPr algn="ctr"/>
            <a:r>
              <a:rPr lang="en-GB" sz="4000" dirty="0">
                <a:solidFill>
                  <a:schemeClr val="accent3">
                    <a:lumMod val="60000"/>
                    <a:lumOff val="40000"/>
                  </a:schemeClr>
                </a:solidFill>
                <a:latin typeface="Castellar" panose="020A0402060406010301" pitchFamily="18" charset="0"/>
              </a:rPr>
              <a:t>Shadow Hunt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274F4B-5CE3-ED38-33B6-4D126A05BD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8075" y="3624201"/>
            <a:ext cx="4130200" cy="2200276"/>
          </a:xfrm>
        </p:spPr>
        <p:txBody>
          <a:bodyPr>
            <a:normAutofit/>
          </a:bodyPr>
          <a:lstStyle/>
          <a:p>
            <a:r>
              <a:rPr lang="en-GB" sz="3200" dirty="0"/>
              <a:t>We explored the area to find interesting shadows.</a:t>
            </a:r>
            <a:endParaRPr lang="en-GB" sz="3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45AF283-5FB8-B93C-0D20-AA7665C6E0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861" y="5727313"/>
            <a:ext cx="2188950" cy="8874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2ADCBDF-07E5-A762-B219-5CF4FECB3E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842" y="182805"/>
            <a:ext cx="1494284" cy="9907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DBFC256-C64E-F84D-B737-5D82E7C119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97209" y="341504"/>
            <a:ext cx="2758054" cy="125767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B1934BD-A2FB-6ACA-F81D-CA959D49D4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82475" y="3682899"/>
            <a:ext cx="3909100" cy="293182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9A246E9-024E-F5BB-B876-2DD379951C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97209" y="2012703"/>
            <a:ext cx="2533714" cy="337828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AD4B6D1-5455-7EBF-551A-BF4F19FF2F2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52515" y="1166951"/>
            <a:ext cx="3169019" cy="237676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EA4E64B-FC1D-30DC-CCAD-279B3A13286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60168" y="1253562"/>
            <a:ext cx="2697507" cy="2023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59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05A736-64DF-DA77-06B4-B7BF1D2596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2" y="452718"/>
            <a:ext cx="8946542" cy="1061932"/>
          </a:xfrm>
        </p:spPr>
        <p:txBody>
          <a:bodyPr/>
          <a:lstStyle/>
          <a:p>
            <a:pPr algn="ctr"/>
            <a:r>
              <a:rPr lang="en-GB" dirty="0">
                <a:solidFill>
                  <a:schemeClr val="accent3">
                    <a:lumMod val="60000"/>
                    <a:lumOff val="40000"/>
                  </a:schemeClr>
                </a:solidFill>
                <a:latin typeface="Castellar" panose="020A0402060406010301" pitchFamily="18" charset="0"/>
              </a:rPr>
              <a:t>Report Back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EBF7F6A-D38D-3067-C369-BE91CC1AD0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373" y="297482"/>
            <a:ext cx="1494284" cy="9907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12AC20C-B9AF-23F4-066E-2930F7AAEE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29015" y="235645"/>
            <a:ext cx="2758054" cy="12576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92AEA80-2BBD-8BF0-3363-C955CF3E19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861" y="5727313"/>
            <a:ext cx="2188950" cy="88741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AF68C13-8559-3C69-4738-07C31F590ECA}"/>
              </a:ext>
            </a:extLst>
          </p:cNvPr>
          <p:cNvSpPr txBox="1"/>
          <p:nvPr/>
        </p:nvSpPr>
        <p:spPr>
          <a:xfrm>
            <a:off x="4493463" y="1874060"/>
            <a:ext cx="46168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The children talked about the shadows that they found.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5F881C2-0C3E-645E-F9AC-245F7102D3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7951" y="1518470"/>
            <a:ext cx="3162194" cy="237164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89ED99E-3772-47E4-0A76-5E78C36BD0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29015" y="1764319"/>
            <a:ext cx="2758054" cy="206854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E205C9A-0D47-1042-F221-302E94CACF4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95732" y="4105447"/>
            <a:ext cx="3290888" cy="246816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9C1343D-907F-FCE1-40CB-39457B7D6DE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93701" y="4209152"/>
            <a:ext cx="3014341" cy="2260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6027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F9C40F-D5C2-DB33-70E8-B3309DB70A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0951" y="339860"/>
            <a:ext cx="5278174" cy="1015582"/>
          </a:xfrm>
        </p:spPr>
        <p:txBody>
          <a:bodyPr>
            <a:normAutofit/>
          </a:bodyPr>
          <a:lstStyle/>
          <a:p>
            <a:r>
              <a:rPr lang="en-GB" sz="3600" dirty="0">
                <a:solidFill>
                  <a:schemeClr val="accent3">
                    <a:lumMod val="60000"/>
                    <a:lumOff val="40000"/>
                  </a:schemeClr>
                </a:solidFill>
                <a:latin typeface="Castellar" panose="020A0402060406010301" pitchFamily="18" charset="0"/>
              </a:rPr>
              <a:t>Body Shadows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93A089E-0A16-452C-B341-0F769780D2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402236-B0A1-2BCF-0CE6-EC1B5CBEE9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24531" y="4530264"/>
            <a:ext cx="3694297" cy="2055061"/>
          </a:xfrm>
        </p:spPr>
        <p:txBody>
          <a:bodyPr>
            <a:normAutofit/>
          </a:bodyPr>
          <a:lstStyle/>
          <a:p>
            <a:r>
              <a:rPr lang="en-GB" sz="2400" dirty="0"/>
              <a:t>The children worked in groups to explore what shadows could be made with their bodies.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FDFBAAC-ADDF-2CC5-B1B3-EF9FA46C09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373" y="297482"/>
            <a:ext cx="1494284" cy="9907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87F2519-2380-1A28-8EF1-555EA6F793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63421" y="218815"/>
            <a:ext cx="2758054" cy="12576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CA9336C-1329-CEEE-3060-C42298FEDE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7453" y="5673106"/>
            <a:ext cx="2188950" cy="8874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3651C82-D6DE-468A-1AB6-8F0E55623E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0244" y="1422974"/>
            <a:ext cx="2299693" cy="17247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1A3697B-2051-717B-B213-9C4805A46D3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92601" y="1666728"/>
            <a:ext cx="2299693" cy="172477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007EA70-14E0-1878-6412-14689158DB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24996" y="1143000"/>
            <a:ext cx="3400425" cy="255031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D5D2DF3-6829-1123-AE7C-543508D52C4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85494" y="3813040"/>
            <a:ext cx="3606800" cy="27051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C8C50F7-9C96-75B3-1DEF-77588800C59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1981" y="3429000"/>
            <a:ext cx="2552700" cy="191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8677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941C64-4FFC-A289-A852-14200BF9F1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>
                <a:solidFill>
                  <a:schemeClr val="accent3">
                    <a:lumMod val="60000"/>
                    <a:lumOff val="40000"/>
                  </a:schemeClr>
                </a:solidFill>
                <a:latin typeface="Castellar" panose="020A0402060406010301" pitchFamily="18" charset="0"/>
              </a:rPr>
              <a:t>Shadow shapes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CA3AB7-8F93-687B-1385-40AB7747B9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3933" y="3822853"/>
            <a:ext cx="4012840" cy="1705659"/>
          </a:xfrm>
        </p:spPr>
        <p:txBody>
          <a:bodyPr>
            <a:normAutofit fontScale="92500"/>
          </a:bodyPr>
          <a:lstStyle/>
          <a:p>
            <a:r>
              <a:rPr lang="en-GB" sz="3200" dirty="0"/>
              <a:t>The children came together to talk about their work.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316319F-2646-790A-1725-BBEFB3B871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373" y="297482"/>
            <a:ext cx="1494284" cy="9907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7A6D122-5C5C-8287-9446-E5A0727ACC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453" y="5673106"/>
            <a:ext cx="2188950" cy="8874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FB91C0D-31AB-0EC7-794A-05DA85687E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63421" y="218815"/>
            <a:ext cx="2758054" cy="12576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B203DF6-41DB-3103-CBE5-0766634549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7373" y="1522160"/>
            <a:ext cx="2470996" cy="185324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7952D73-8C58-DEAB-44D6-E9AB59F044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80675" y="1309147"/>
            <a:ext cx="3191986" cy="239399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B1B5633-89D5-F3A7-206D-79842D3F80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36773" y="4052378"/>
            <a:ext cx="3343275" cy="250745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FD3E169-4398-B7AC-ADFA-251A686CC07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74189" y="1491744"/>
            <a:ext cx="3181350" cy="238601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554CFA9-BD68-34F8-F8C5-6BF99097B69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78163" y="4126706"/>
            <a:ext cx="3514725" cy="2636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5032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C0010C-821F-5F27-A41B-513E3A9C83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3679" y="1654818"/>
            <a:ext cx="9404723" cy="1400530"/>
          </a:xfrm>
        </p:spPr>
        <p:txBody>
          <a:bodyPr/>
          <a:lstStyle/>
          <a:p>
            <a:r>
              <a:rPr lang="en-GB" dirty="0">
                <a:solidFill>
                  <a:schemeClr val="accent3">
                    <a:lumMod val="60000"/>
                    <a:lumOff val="40000"/>
                  </a:schemeClr>
                </a:solidFill>
                <a:latin typeface="Castellar" panose="020A0402060406010301" pitchFamily="18" charset="0"/>
              </a:rPr>
              <a:t>Did you enjoy the lesson?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D9DC1C-60F4-00E6-42D9-356B765207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5293" y="2861170"/>
            <a:ext cx="5544320" cy="2423714"/>
          </a:xfrm>
        </p:spPr>
        <p:txBody>
          <a:bodyPr>
            <a:normAutofit/>
          </a:bodyPr>
          <a:lstStyle/>
          <a:p>
            <a:r>
              <a:rPr lang="en-GB" sz="3600" dirty="0"/>
              <a:t>Everyone enjoyed learning about shadows.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8998938-8B83-5B6F-C2C4-35B6B91C07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373" y="297482"/>
            <a:ext cx="1494284" cy="9907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7D50FA7-F0BB-5C85-A137-1A20FB603C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453" y="5673106"/>
            <a:ext cx="2188950" cy="8874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080EED3-9B6C-1B93-6496-46F92E9D5F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06573" y="164032"/>
            <a:ext cx="2758054" cy="125767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8DD9032-EF72-635E-5646-87435D5699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62625" y="2659856"/>
            <a:ext cx="4733925" cy="3550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2637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2D013A-5C12-B0F3-7D95-23E80CEB1C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7296" y="297481"/>
            <a:ext cx="7096125" cy="990775"/>
          </a:xfrm>
        </p:spPr>
        <p:txBody>
          <a:bodyPr/>
          <a:lstStyle/>
          <a:p>
            <a:r>
              <a:rPr lang="en-GB" sz="2800" dirty="0">
                <a:solidFill>
                  <a:schemeClr val="accent3">
                    <a:lumMod val="60000"/>
                    <a:lumOff val="40000"/>
                  </a:schemeClr>
                </a:solidFill>
                <a:latin typeface="Castellar" panose="020A0402060406010301" pitchFamily="18" charset="0"/>
              </a:rPr>
              <a:t>Do our shows stay the same throughout the day?</a:t>
            </a:r>
            <a:endParaRPr lang="en-GB" sz="2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EBA82E-3E57-80C5-B866-D727B01343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7453" y="1650003"/>
            <a:ext cx="3310047" cy="2539410"/>
          </a:xfrm>
        </p:spPr>
        <p:txBody>
          <a:bodyPr>
            <a:normAutofit fontScale="55000" lnSpcReduction="20000"/>
          </a:bodyPr>
          <a:lstStyle/>
          <a:p>
            <a:r>
              <a:rPr lang="en-GB" sz="3600" dirty="0"/>
              <a:t>We wanted to find out if our shadows changed during the day.  We tracked a shadow in the yard.  We found out that it moved because the sun moves.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BD330A9-99CC-180B-7278-D5CB5EDC00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373" y="297482"/>
            <a:ext cx="1494284" cy="9907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D54B3AC-BE17-AF6A-7B60-C20E984481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453" y="5673106"/>
            <a:ext cx="2188950" cy="8874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A5FCBD1-599B-DB67-C41C-E1EE8379E1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63421" y="218815"/>
            <a:ext cx="2758054" cy="12576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281948D-557A-9417-5EBF-5FAEB73C03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7453" y="3683193"/>
            <a:ext cx="2314575" cy="173593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FCA75C9-B587-951D-A41F-6B5734A26A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76626" y="1939517"/>
            <a:ext cx="2400300" cy="18002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5626007-45E4-C6BB-296A-A9E3317B6E6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33725" y="4029256"/>
            <a:ext cx="2962275" cy="222170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9806716-B9FE-93B8-96F1-99B54C6A80F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20300" y="1650003"/>
            <a:ext cx="2203320" cy="165249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39006E3-8CAE-AB51-D4DC-B2240280D3F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63322" y="3429001"/>
            <a:ext cx="3762616" cy="2821962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0679FD0B-DD03-EE7D-E699-A23108D34884}"/>
              </a:ext>
            </a:extLst>
          </p:cNvPr>
          <p:cNvCxnSpPr>
            <a:cxnSpLocks/>
          </p:cNvCxnSpPr>
          <p:nvPr/>
        </p:nvCxnSpPr>
        <p:spPr>
          <a:xfrm flipV="1">
            <a:off x="7213932" y="4989250"/>
            <a:ext cx="3178986" cy="457450"/>
          </a:xfrm>
          <a:prstGeom prst="straightConnector1">
            <a:avLst/>
          </a:prstGeom>
          <a:ln w="571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BCFFC79A-442B-F897-EC4F-B34A38C9D156}"/>
              </a:ext>
            </a:extLst>
          </p:cNvPr>
          <p:cNvSpPr txBox="1"/>
          <p:nvPr/>
        </p:nvSpPr>
        <p:spPr>
          <a:xfrm>
            <a:off x="7213932" y="5823751"/>
            <a:ext cx="30042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Look how far it moved!!!</a:t>
            </a:r>
          </a:p>
        </p:txBody>
      </p:sp>
    </p:spTree>
    <p:extLst>
      <p:ext uri="{BB962C8B-B14F-4D97-AF65-F5344CB8AC3E}">
        <p14:creationId xmlns:p14="http://schemas.microsoft.com/office/powerpoint/2010/main" val="299056119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160</TotalTime>
  <Words>149</Words>
  <Application>Microsoft Office PowerPoint</Application>
  <PresentationFormat>Widescreen</PresentationFormat>
  <Paragraphs>20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Castellar</vt:lpstr>
      <vt:lpstr>Century Gothic</vt:lpstr>
      <vt:lpstr>SassoonPrimaryType</vt:lpstr>
      <vt:lpstr>Wingdings 3</vt:lpstr>
      <vt:lpstr>Ion</vt:lpstr>
      <vt:lpstr>St Trea’s P.S Our Forest Schools Diary 11th April 2025</vt:lpstr>
      <vt:lpstr>RULES</vt:lpstr>
      <vt:lpstr>Shadow Hunt</vt:lpstr>
      <vt:lpstr>Report Back</vt:lpstr>
      <vt:lpstr>Body Shadows</vt:lpstr>
      <vt:lpstr>Shadow shapes</vt:lpstr>
      <vt:lpstr>Did you enjoy the lesson?</vt:lpstr>
      <vt:lpstr>Do our shows stay the same throughout the day?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 Trea’s P.S Our Forest Schools Diary 17th December 2024</dc:title>
  <dc:creator>A TOHILL</dc:creator>
  <cp:lastModifiedBy>A TOHILL</cp:lastModifiedBy>
  <cp:revision>10</cp:revision>
  <dcterms:created xsi:type="dcterms:W3CDTF">2024-12-17T15:04:05Z</dcterms:created>
  <dcterms:modified xsi:type="dcterms:W3CDTF">2025-05-01T13:49:47Z</dcterms:modified>
</cp:coreProperties>
</file>