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27" y="9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D807E-BEAE-780B-FBA2-C0611E46E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1A856-E4B7-FC95-345F-B1BE8AC3D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70133-C439-6138-914D-EF7EC10C3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7F90-04D7-4B70-A7DC-3DF13FE6784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875E8-A49C-3B8A-07EA-70BC04D16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ADAD3-99C8-F3D8-1C1B-ACD141CD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F0B8-E0DF-4230-B614-DAB6249BD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41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1D8B6-7DA5-3847-1C00-A1DF8A81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C18D6-E263-26D0-7606-0E9CF48F8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8CAE5-D24D-6976-4EE8-C70EA2D55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7F90-04D7-4B70-A7DC-3DF13FE6784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A2FC7-EFA0-3B8E-90B7-E086F3698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11D08-3317-93B6-B971-C4E48CAD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F0B8-E0DF-4230-B614-DAB6249BD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6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1704A8-F88A-3177-741F-053C48F322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935A78-6F91-6A8C-774B-CA956CF94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6CFF9-968E-F838-5AD1-3CCA3EAC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7F90-04D7-4B70-A7DC-3DF13FE6784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F24CF-2297-825E-F77E-55E3BC5D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8532D-1413-E02C-A4FC-86C4C1418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F0B8-E0DF-4230-B614-DAB6249BD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92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8A97E-973F-7C81-11E3-749CC6C2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FD9D1-998F-3FA6-734D-50D70D20F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CFB7E-EDAC-53FF-F75B-9C551C85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7F90-04D7-4B70-A7DC-3DF13FE6784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4EFC8-919B-E65C-997A-91C81769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EEEEA-5A72-881B-36D0-A7CB85736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F0B8-E0DF-4230-B614-DAB6249BD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00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8AD2D-CD19-8736-785A-D17D429E1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33E4D-21D8-90FC-CB11-CB0AE243A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EBB38-6F6A-4CE2-EDF4-63432A5C1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7F90-04D7-4B70-A7DC-3DF13FE6784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115C8-E6A0-4BEF-443E-C1C594D4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C6FE8-2B30-8C0C-C71D-69A500548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F0B8-E0DF-4230-B614-DAB6249BD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58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8E015-57F5-49EC-3FCE-5FBC10A7A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31824-6635-6974-4FBE-883AE91DC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6F039-AF53-022D-7C68-630B0E14B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4054D-FFAC-4687-A0D2-C04B7984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7F90-04D7-4B70-A7DC-3DF13FE6784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B9286-7F61-C566-C26F-76D3947E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619B8-78F5-CCE9-FF0D-12BB14CB0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F0B8-E0DF-4230-B614-DAB6249BD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48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C9560-D657-1B76-DDD1-2EFAF4E9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F1A23-D829-80E7-D23B-EFCC3AFF5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39ECD-4471-0AD5-0DC2-4229C3A62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D4D9DD-211D-95BB-0FEC-208635652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68AB34-530B-5BAB-CCD7-22EAE17E7F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C39642-DA22-4522-BBD0-FD1940C5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7F90-04D7-4B70-A7DC-3DF13FE6784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EA774-4083-9282-A52C-5FB86B6CD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FBE2C6-3F46-A5A0-1169-71B27F23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F0B8-E0DF-4230-B614-DAB6249BD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41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E4D3E-1884-7AA2-9CA7-6433F203D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A1648F-C8A5-B635-E38F-E5610C858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7F90-04D7-4B70-A7DC-3DF13FE6784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A5BDC-9B65-88AD-A4E4-465F36D2C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721E5-6FCE-083D-9009-68C2093C6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F0B8-E0DF-4230-B614-DAB6249BD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8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BEDAB8-247F-4EC3-A55F-33AAB12D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7F90-04D7-4B70-A7DC-3DF13FE6784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16614-C567-ED50-C258-1828B7850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E9B8C-CAC8-0854-3B54-F83DE3C9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F0B8-E0DF-4230-B614-DAB6249BD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49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F9641-39E6-F8F8-6855-DB081940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BE4F8-9074-7558-B607-642003D5D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9B631-AE8A-F205-CEAE-A9AB740FC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2AABF-3D13-2AC1-3319-A0B5FFBD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7F90-04D7-4B70-A7DC-3DF13FE6784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AD77D-657C-6E56-D2DE-EA69F46C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05B5F-2C4E-9B58-E535-AADD3CDC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F0B8-E0DF-4230-B614-DAB6249BD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88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703E-4123-A073-88A0-C8D6DEB0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0AF52-F5C5-11EB-2395-FA18FCEC7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1BD31-9F7A-C3A6-24EE-9F403E5EE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6E922-0B62-7C5D-2E07-76B3AAC83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7F90-04D7-4B70-A7DC-3DF13FE6784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96BC0-0A6E-16F5-BAFD-F6260945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53B4D-9322-934B-B6BB-5E3551E97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F0B8-E0DF-4230-B614-DAB6249BD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06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F1C0D1-68B5-9986-0C1D-74026A8DB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24712-08C3-4539-AF42-AEAC73B44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542E8-1C3D-253F-BC9E-02EEA32E3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197F90-04D7-4B70-A7DC-3DF13FE6784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37C6D-B19B-B8BC-7AB1-663E3AA8F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70983-F6D5-3EEE-91B7-750539B5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78F0B8-E0DF-4230-B614-DAB6249BD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30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D7CC2-66A5-C922-B147-DB917DE671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Scavenger Hunt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589DEA-5103-377B-538C-33130A076B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P3</a:t>
            </a:r>
          </a:p>
        </p:txBody>
      </p:sp>
    </p:spTree>
    <p:extLst>
      <p:ext uri="{BB962C8B-B14F-4D97-AF65-F5344CB8AC3E}">
        <p14:creationId xmlns:p14="http://schemas.microsoft.com/office/powerpoint/2010/main" val="375601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children sitting in a circle&#10;&#10;AI-generated content may be incorrect.">
            <a:extLst>
              <a:ext uri="{FF2B5EF4-FFF2-40B4-BE49-F238E27FC236}">
                <a16:creationId xmlns:a16="http://schemas.microsoft.com/office/drawing/2014/main" id="{C6F23ADA-E92C-1658-DE9C-C5828FD8C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355" b="2264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1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9D3632-CD66-AADA-E989-A9DD28E5D4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33"/>
          <a:stretch>
            <a:fillRect/>
          </a:stretch>
        </p:blipFill>
        <p:spPr>
          <a:xfrm>
            <a:off x="576499" y="167056"/>
            <a:ext cx="4876407" cy="5571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E58FB3-72C3-7749-4322-1C4537E08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687" y="0"/>
            <a:ext cx="423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24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358DD3-D892-0EF7-7665-FD279D57A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3857" b="3410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59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Scavenger Hunt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 McGregor</dc:creator>
  <cp:lastModifiedBy>N McGregor</cp:lastModifiedBy>
  <cp:revision>1</cp:revision>
  <dcterms:created xsi:type="dcterms:W3CDTF">2026-01-28T20:51:46Z</dcterms:created>
  <dcterms:modified xsi:type="dcterms:W3CDTF">2026-01-28T21:33:40Z</dcterms:modified>
</cp:coreProperties>
</file>