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9" r:id="rId4"/>
    <p:sldId id="260" r:id="rId5"/>
    <p:sldId id="261" r:id="rId6"/>
    <p:sldId id="262" r:id="rId7"/>
    <p:sldId id="264" r:id="rId8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7" autoAdjust="0"/>
    <p:restoredTop sz="94660"/>
  </p:normalViewPr>
  <p:slideViewPr>
    <p:cSldViewPr snapToGrid="0">
      <p:cViewPr varScale="1">
        <p:scale>
          <a:sx n="85" d="100"/>
          <a:sy n="85" d="100"/>
        </p:scale>
        <p:origin x="66" y="4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54955" y="1447800"/>
            <a:ext cx="8825658" cy="3329581"/>
          </a:xfrm>
        </p:spPr>
        <p:txBody>
          <a:bodyPr anchor="b"/>
          <a:lstStyle>
            <a:lvl1pPr>
              <a:defRPr sz="7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54955" y="4777380"/>
            <a:ext cx="8825658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4353637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2388754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2861733"/>
            <a:ext cx="8825657" cy="1915647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5" y="4777381"/>
            <a:ext cx="8825658" cy="860400"/>
          </a:xfrm>
        </p:spPr>
        <p:txBody>
          <a:bodyPr anchor="t"/>
          <a:lstStyle>
            <a:lvl1pPr marL="0" indent="0" algn="l">
              <a:buNone/>
              <a:defRPr sz="2000"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0509729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03312" y="2060575"/>
            <a:ext cx="4396339" cy="4195763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654493" y="2056092"/>
            <a:ext cx="4396341" cy="4200245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220246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3" y="1905000"/>
            <a:ext cx="439633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03312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654495" y="1905000"/>
            <a:ext cx="4396339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654495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8355024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6855872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410674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3" y="1447800"/>
            <a:ext cx="3401064" cy="144780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84616" y="1447800"/>
            <a:ext cx="5195997" cy="4572000"/>
          </a:xfrm>
        </p:spPr>
        <p:txBody>
          <a:bodyPr anchor="ctr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3" y="3129280"/>
            <a:ext cx="3401063" cy="289559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652215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3907" y="1854192"/>
            <a:ext cx="5092906" cy="1574808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949546" y="1143000"/>
            <a:ext cx="3200400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5084979" cy="1371600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5195441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4800587"/>
            <a:ext cx="882565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54955" y="685800"/>
            <a:ext cx="8825658" cy="3640666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6" y="5367325"/>
            <a:ext cx="8825656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5779826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447800"/>
            <a:ext cx="8825659" cy="1981200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8825659" cy="23622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7028168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74801" y="1447800"/>
            <a:ext cx="7999315" cy="2323374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1" name="Text Placeholder 3"/>
          <p:cNvSpPr>
            <a:spLocks noGrp="1"/>
          </p:cNvSpPr>
          <p:nvPr>
            <p:ph type="body" sz="half" idx="14"/>
          </p:nvPr>
        </p:nvSpPr>
        <p:spPr>
          <a:xfrm>
            <a:off x="1930400" y="3771174"/>
            <a:ext cx="7279649" cy="342174"/>
          </a:xfrm>
        </p:spPr>
        <p:txBody>
          <a:bodyPr vert="horz" lIns="91440" tIns="45720" rIns="91440" bIns="45720" rtlCol="0" anchor="t">
            <a:normAutofit/>
          </a:bodyPr>
          <a:lstStyle>
            <a:lvl1pPr marL="0" indent="0">
              <a:buNone/>
              <a:defRPr lang="en-US" sz="1400" b="0" i="0" kern="1200" cap="small" dirty="0">
                <a:solidFill>
                  <a:schemeClr val="bg2">
                    <a:lumMod val="40000"/>
                    <a:lumOff val="60000"/>
                  </a:schemeClr>
                </a:solidFill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lvl="0" indent="0"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4350657"/>
            <a:ext cx="8825659" cy="16764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  <p:sp>
        <p:nvSpPr>
          <p:cNvPr id="12" name="TextBox 11"/>
          <p:cNvSpPr txBox="1"/>
          <p:nvPr/>
        </p:nvSpPr>
        <p:spPr>
          <a:xfrm>
            <a:off x="898295" y="971253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9330490" y="2613787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97161742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3124201"/>
            <a:ext cx="8825660" cy="165318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4777381"/>
            <a:ext cx="8825659" cy="860400"/>
          </a:xfrm>
        </p:spPr>
        <p:txBody>
          <a:bodyPr anchor="t"/>
          <a:lstStyle>
            <a:lvl1pPr marL="0" indent="0" algn="l">
              <a:buNone/>
              <a:defRPr sz="2000" cap="none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875544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2947" y="1981200"/>
            <a:ext cx="2946866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652463" y="2667000"/>
            <a:ext cx="2927350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3659" y="1981200"/>
            <a:ext cx="293624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3873106" y="2667000"/>
            <a:ext cx="2946794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1981200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7124700" y="2667000"/>
            <a:ext cx="2932113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17" name="Straight Connector 16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87318430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52463" y="4250949"/>
            <a:ext cx="294005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52463" y="2209800"/>
            <a:ext cx="2940050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652463" y="4827211"/>
            <a:ext cx="2940050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9375" y="4250949"/>
            <a:ext cx="29305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0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889374" y="2209800"/>
            <a:ext cx="2930525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3888022" y="4827210"/>
            <a:ext cx="2934406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4250949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1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124699" y="2209800"/>
            <a:ext cx="2932113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7124575" y="4827208"/>
            <a:ext cx="2935997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1031391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 anchorCtr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3003870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304212" y="430213"/>
            <a:ext cx="1752601" cy="5826125"/>
          </a:xfrm>
        </p:spPr>
        <p:txBody>
          <a:bodyPr vert="eaVert" anchor="b" anchorCtr="0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52463" y="887414"/>
            <a:ext cx="7423149" cy="536892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6142794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4.pn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5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3"/>
          <a:stretch/>
        </p:blipFill>
        <p:spPr>
          <a:xfrm>
            <a:off x="0" y="2669685"/>
            <a:ext cx="4037012" cy="418831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640"/>
          <a:stretch/>
        </p:blipFill>
        <p:spPr>
          <a:xfrm>
            <a:off x="0" y="2892347"/>
            <a:ext cx="1522412" cy="2365453"/>
          </a:xfrm>
          <a:prstGeom prst="rect">
            <a:avLst/>
          </a:prstGeom>
        </p:spPr>
      </p:pic>
      <p:sp>
        <p:nvSpPr>
          <p:cNvPr id="16" name="Oval 15"/>
          <p:cNvSpPr/>
          <p:nvPr/>
        </p:nvSpPr>
        <p:spPr>
          <a:xfrm>
            <a:off x="8609012" y="1676400"/>
            <a:ext cx="2819400" cy="28194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7000"/>
                </a:schemeClr>
              </a:gs>
              <a:gs pos="69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6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8813"/>
          <a:stretch/>
        </p:blipFill>
        <p:spPr>
          <a:xfrm>
            <a:off x="7999412" y="0"/>
            <a:ext cx="1603387" cy="114140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3320"/>
          <a:stretch/>
        </p:blipFill>
        <p:spPr>
          <a:xfrm>
            <a:off x="8605878" y="6096000"/>
            <a:ext cx="993734" cy="762000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1400530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2" y="2052918"/>
            <a:ext cx="8946541" cy="41954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5400000">
            <a:off x="10155639" y="1790701"/>
            <a:ext cx="990599" cy="304799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fld id="{C33015F2-4F2E-4482-B2DC-809AEAF38851}" type="datetimeFigureOut">
              <a:rPr lang="en-GB" smtClean="0"/>
              <a:t>08/05/2025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5400000">
            <a:off x="8951573" y="3225297"/>
            <a:ext cx="3859795" cy="30480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10352540" y="295729"/>
            <a:ext cx="838199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800" b="0" i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2943AC-E05A-4D33-9279-193CBB7F11A6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869571016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  <p:sldLayoutId id="2147483677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4200" b="0" i="0" kern="1200">
          <a:solidFill>
            <a:schemeClr val="tx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2000" b="0" i="0" kern="1200">
          <a:solidFill>
            <a:schemeClr val="tx1"/>
          </a:solidFill>
          <a:latin typeface="+mj-lt"/>
          <a:ea typeface="+mj-ea"/>
          <a:cs typeface="+mj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800" b="0" i="0" kern="1200">
          <a:solidFill>
            <a:schemeClr val="tx1"/>
          </a:solidFill>
          <a:latin typeface="+mj-lt"/>
          <a:ea typeface="+mj-ea"/>
          <a:cs typeface="+mj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600" b="0" i="0" kern="1200">
          <a:solidFill>
            <a:schemeClr val="tx1"/>
          </a:solidFill>
          <a:latin typeface="+mj-lt"/>
          <a:ea typeface="+mj-ea"/>
          <a:cs typeface="+mj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5pPr>
      <a:lvl6pPr marL="2506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em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1.png"/><Relationship Id="rId4" Type="http://schemas.openxmlformats.org/officeDocument/2006/relationships/image" Target="../media/image8.emf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png"/><Relationship Id="rId3" Type="http://schemas.openxmlformats.org/officeDocument/2006/relationships/image" Target="../media/image6.emf"/><Relationship Id="rId7" Type="http://schemas.openxmlformats.org/officeDocument/2006/relationships/image" Target="../media/image14.png"/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7.emf"/><Relationship Id="rId9" Type="http://schemas.openxmlformats.org/officeDocument/2006/relationships/image" Target="../media/image16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png"/><Relationship Id="rId3" Type="http://schemas.openxmlformats.org/officeDocument/2006/relationships/image" Target="../media/image7.emf"/><Relationship Id="rId7" Type="http://schemas.openxmlformats.org/officeDocument/2006/relationships/image" Target="../media/image19.png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.png"/><Relationship Id="rId5" Type="http://schemas.openxmlformats.org/officeDocument/2006/relationships/image" Target="../media/image17.png"/><Relationship Id="rId4" Type="http://schemas.openxmlformats.org/officeDocument/2006/relationships/image" Target="../media/image8.emf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3" Type="http://schemas.openxmlformats.org/officeDocument/2006/relationships/image" Target="../media/image6.emf"/><Relationship Id="rId7" Type="http://schemas.openxmlformats.org/officeDocument/2006/relationships/image" Target="../media/image2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png"/><Relationship Id="rId5" Type="http://schemas.openxmlformats.org/officeDocument/2006/relationships/image" Target="../media/image8.emf"/><Relationship Id="rId10" Type="http://schemas.openxmlformats.org/officeDocument/2006/relationships/image" Target="../media/image25.png"/><Relationship Id="rId4" Type="http://schemas.openxmlformats.org/officeDocument/2006/relationships/image" Target="../media/image7.emf"/><Relationship Id="rId9" Type="http://schemas.openxmlformats.org/officeDocument/2006/relationships/image" Target="../media/image24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7" Type="http://schemas.openxmlformats.org/officeDocument/2006/relationships/image" Target="../media/image28.png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7.png"/><Relationship Id="rId5" Type="http://schemas.openxmlformats.org/officeDocument/2006/relationships/image" Target="../media/image26.png"/><Relationship Id="rId4" Type="http://schemas.openxmlformats.org/officeDocument/2006/relationships/image" Target="../media/image7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9.png"/><Relationship Id="rId4" Type="http://schemas.openxmlformats.org/officeDocument/2006/relationships/image" Target="../media/image7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EDB6BC-0F39-BDD5-DBA1-C4467DC45DD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08763" y="2719491"/>
            <a:ext cx="7233012" cy="1578442"/>
          </a:xfrm>
        </p:spPr>
        <p:txBody>
          <a:bodyPr>
            <a:noAutofit/>
          </a:bodyPr>
          <a:lstStyle/>
          <a:p>
            <a:pPr algn="l"/>
            <a:r>
              <a:rPr lang="en-GB" sz="4400" dirty="0">
                <a:latin typeface="SassoonPrimaryType" pitchFamily="2" charset="0"/>
              </a:rPr>
              <a:t>St Trea’s P.S</a:t>
            </a:r>
            <a:br>
              <a:rPr lang="en-GB" sz="4400" dirty="0">
                <a:latin typeface="SassoonPrimaryType" pitchFamily="2" charset="0"/>
              </a:rPr>
            </a:br>
            <a:r>
              <a:rPr lang="en-GB" sz="4400" dirty="0">
                <a:latin typeface="SassoonPrimaryType" pitchFamily="2" charset="0"/>
              </a:rPr>
              <a:t>Our Forest Schools Diary 20th March 2025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FD58B75-5A47-8F4D-D2CA-DBEBCEC4BCD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1487" y="210018"/>
            <a:ext cx="2037230" cy="135077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7D68BC5-865A-0317-F66D-7FFFBA231AC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337575" y="210018"/>
            <a:ext cx="2758054" cy="1257673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54DBADE2-80A4-1C92-D3EE-2EE5BB02A59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41487" y="5532438"/>
            <a:ext cx="2188950" cy="887412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96998615-5D16-B150-BADE-6BBA28293EAA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l="40509" t="50222" r="11633"/>
          <a:stretch/>
        </p:blipFill>
        <p:spPr>
          <a:xfrm>
            <a:off x="5220694" y="312048"/>
            <a:ext cx="3086100" cy="2407443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DC8E27A9-B3B3-B92B-6643-44686FD288D3}"/>
              </a:ext>
            </a:extLst>
          </p:cNvPr>
          <p:cNvSpPr txBox="1"/>
          <p:nvPr/>
        </p:nvSpPr>
        <p:spPr>
          <a:xfrm>
            <a:off x="2520509" y="4613676"/>
            <a:ext cx="7150981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3200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Exploring pattern</a:t>
            </a:r>
            <a:endParaRPr lang="en-GB" sz="3200" dirty="0"/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19ECCDE2-7027-78E9-24FD-6F5F0EFFEA1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306794" y="3226344"/>
            <a:ext cx="3559428" cy="26695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695352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E4D1BA-0213-6A9F-8420-CFBCAAF3B7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sz="6600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RULES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06C0138-EBC1-D63B-5C67-E28A1DDAEDB1}"/>
              </a:ext>
            </a:extLst>
          </p:cNvPr>
          <p:cNvSpPr txBox="1"/>
          <p:nvPr/>
        </p:nvSpPr>
        <p:spPr>
          <a:xfrm>
            <a:off x="4391024" y="1599245"/>
            <a:ext cx="4695825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800" dirty="0"/>
              <a:t>First we went over the rules:</a:t>
            </a:r>
          </a:p>
          <a:p>
            <a:endParaRPr lang="en-GB" sz="2800" dirty="0"/>
          </a:p>
          <a:p>
            <a:pPr marL="342900" indent="-342900">
              <a:buAutoNum type="arabicPeriod"/>
            </a:pPr>
            <a:r>
              <a:rPr lang="en-GB" sz="2800" dirty="0"/>
              <a:t>One whistle – freeze.</a:t>
            </a:r>
          </a:p>
          <a:p>
            <a:pPr marL="342900" indent="-342900">
              <a:buAutoNum type="arabicPeriod"/>
            </a:pPr>
            <a:r>
              <a:rPr lang="en-GB" sz="2800" dirty="0"/>
              <a:t>Two whistles – return to base.</a:t>
            </a:r>
          </a:p>
          <a:p>
            <a:pPr marL="342900" indent="-342900">
              <a:buAutoNum type="arabicPeriod"/>
            </a:pPr>
            <a:r>
              <a:rPr lang="en-GB" sz="2800" dirty="0"/>
              <a:t>Have Fun!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3F239B5D-D414-6DEE-2857-10C40CD4448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1487" y="210018"/>
            <a:ext cx="2037230" cy="135077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F2AAB5CD-6C9E-2D7A-9845-89EB06558D5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192459" y="0"/>
            <a:ext cx="2758054" cy="1257673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21765E9E-CBC1-2EAA-43B0-5997DB02CA4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36762" y="5257445"/>
            <a:ext cx="2188950" cy="887412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5FFD3D1E-CA79-978E-AB93-FE630FA8273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12280" y="1877636"/>
            <a:ext cx="3773536" cy="2830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187718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B8749E3-02A1-28CC-33E4-6BEB5BCF66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1132242"/>
          </a:xfrm>
        </p:spPr>
        <p:txBody>
          <a:bodyPr/>
          <a:lstStyle/>
          <a:p>
            <a:pPr algn="ctr"/>
            <a:r>
              <a:rPr lang="en-GB" sz="4000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pattern in our environment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274F4B-5CE3-ED38-33B6-4D126A05BDF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714444" y="4571277"/>
            <a:ext cx="3368322" cy="1517101"/>
          </a:xfrm>
        </p:spPr>
        <p:txBody>
          <a:bodyPr>
            <a:normAutofit lnSpcReduction="10000"/>
          </a:bodyPr>
          <a:lstStyle/>
          <a:p>
            <a:r>
              <a:rPr lang="en-GB" sz="3200" dirty="0"/>
              <a:t>We explored the area to find patterns.</a:t>
            </a:r>
            <a:endParaRPr lang="en-GB" sz="3600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45AF283-5FB8-B93C-0D20-AA7665C6E0E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7861" y="5727313"/>
            <a:ext cx="2188950" cy="887412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2ADCBDF-07E5-A762-B219-5CF4FECB3EA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8842" y="182805"/>
            <a:ext cx="1494284" cy="990775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0DBFC256-C64E-F84D-B737-5D82E7C1190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097209" y="341504"/>
            <a:ext cx="2758054" cy="1257673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64D6D9EE-C137-215A-EB44-589CF580444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67861" y="1503429"/>
            <a:ext cx="2113031" cy="1584773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47147C02-1358-2358-4D85-02A2320D97C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530765" y="1778852"/>
            <a:ext cx="2968743" cy="222655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F5FCF87-FF0F-CED4-DE1F-2244781C5C26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17153" y="1778852"/>
            <a:ext cx="3579063" cy="2684297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5F5722E-0A6E-A7D5-9556-F5DD207657BF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74871" y="3461523"/>
            <a:ext cx="2504223" cy="1878167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F9B160D4-DBC7-527C-4FF7-A6A2F478FB2C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8118599" y="4826032"/>
            <a:ext cx="2253952" cy="16904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4592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705A736-64DF-DA77-06B4-B7BF1D25965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2" y="452718"/>
            <a:ext cx="8946542" cy="1061932"/>
          </a:xfrm>
        </p:spPr>
        <p:txBody>
          <a:bodyPr/>
          <a:lstStyle/>
          <a:p>
            <a:pPr algn="ctr"/>
            <a:r>
              <a:rPr lang="en-GB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rubbings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EBF7F6A-D38D-3067-C369-BE91CC1AD0B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7373" y="297482"/>
            <a:ext cx="1494284" cy="990775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E12AC20C-B9AF-23F4-066E-2930F7AAEE7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929015" y="235645"/>
            <a:ext cx="2758054" cy="12576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492AEA80-2BBD-8BF0-3363-C955CF3E199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7861" y="5727313"/>
            <a:ext cx="2188950" cy="887412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2AF68C13-8559-3C69-4738-07C31F590ECA}"/>
              </a:ext>
            </a:extLst>
          </p:cNvPr>
          <p:cNvSpPr txBox="1"/>
          <p:nvPr/>
        </p:nvSpPr>
        <p:spPr>
          <a:xfrm>
            <a:off x="3178484" y="5451175"/>
            <a:ext cx="9082293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800" dirty="0"/>
              <a:t>The children made rubbings of the patterns that they found. 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9D055CC0-763E-D44D-7D2C-0A224304F95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04931" y="1514650"/>
            <a:ext cx="2552467" cy="191435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DDEA9885-BD52-B3F6-65F8-C5429F490F36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45423" y="3655393"/>
            <a:ext cx="2552468" cy="191435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601E36BD-9FDD-84B9-9C85-CA0BF90D89C8}"/>
              </a:ext>
            </a:extLst>
          </p:cNvPr>
          <p:cNvPicPr>
            <a:picLocks noChangeAspect="1"/>
          </p:cNvPicPr>
          <p:nvPr/>
        </p:nvPicPr>
        <p:blipFill>
          <a:blip r:embed="rId7"/>
          <a:srcRect l="38916" t="14315" r="32495" b="52556"/>
          <a:stretch/>
        </p:blipFill>
        <p:spPr>
          <a:xfrm>
            <a:off x="8166361" y="1710391"/>
            <a:ext cx="3520708" cy="305984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B64C6FEC-6C2A-8C42-F43F-0473C98D7C0A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3385114" y="1519345"/>
            <a:ext cx="4334517" cy="32508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360277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2">
            <a:duotone>
              <a:schemeClr val="bg2">
                <a:shade val="69000"/>
                <a:hueMod val="108000"/>
                <a:satMod val="164000"/>
                <a:lumMod val="74000"/>
              </a:schemeClr>
              <a:schemeClr val="bg2">
                <a:tint val="96000"/>
                <a:hueMod val="88000"/>
                <a:satMod val="140000"/>
                <a:lumMod val="132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F9C40F-D5C2-DB33-70E8-B3309DB70A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960951" y="339860"/>
            <a:ext cx="5278174" cy="1015582"/>
          </a:xfrm>
        </p:spPr>
        <p:txBody>
          <a:bodyPr>
            <a:normAutofit/>
          </a:bodyPr>
          <a:lstStyle/>
          <a:p>
            <a:r>
              <a:rPr lang="en-GB" sz="3600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Making patterns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A93A089E-0A16-452C-B341-0F769780D26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44244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9402236-B0A1-2BCF-0CE6-EC1B5CBEE9E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644878" y="4645575"/>
            <a:ext cx="3694297" cy="2055061"/>
          </a:xfrm>
        </p:spPr>
        <p:txBody>
          <a:bodyPr>
            <a:normAutofit/>
          </a:bodyPr>
          <a:lstStyle/>
          <a:p>
            <a:r>
              <a:rPr lang="en-GB" sz="2400" dirty="0"/>
              <a:t>The children worked in groups to create patterns using natural materials.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FDFBAAC-ADDF-2CC5-B1B3-EF9FA46C09F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7373" y="297482"/>
            <a:ext cx="1494284" cy="990775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687F2519-2380-1A28-8EF1-555EA6F7931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063421" y="218815"/>
            <a:ext cx="2758054" cy="125767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9CA9336C-1329-CEEE-3060-C42298FEDE6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77453" y="5673106"/>
            <a:ext cx="2188950" cy="887412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2D509D71-3367-9384-1076-C21D83CCF32A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19538" y="1476488"/>
            <a:ext cx="2277585" cy="170818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16CFB8FC-0D1F-517D-747E-0242AF36961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101703" y="1243041"/>
            <a:ext cx="4382964" cy="3287223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E7CFAE87-D968-69B6-96A3-C6F87F61FC52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8547490" y="1617466"/>
            <a:ext cx="2739460" cy="2054595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C2281EE4-91ED-901B-9E8F-3AE90E29F71F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8104314" y="4098178"/>
            <a:ext cx="3300442" cy="2475332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E16DE3EE-A6CE-D967-9392-1A7CA85C306F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227373" y="3568519"/>
            <a:ext cx="2652367" cy="19892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886774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2941C64-4FFC-A289-A852-14200BF9F1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Report back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8CA3AB7-8F93-687B-1385-40AB7747B96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083160" y="4151923"/>
            <a:ext cx="4012840" cy="1705659"/>
          </a:xfrm>
        </p:spPr>
        <p:txBody>
          <a:bodyPr>
            <a:normAutofit fontScale="92500"/>
          </a:bodyPr>
          <a:lstStyle/>
          <a:p>
            <a:r>
              <a:rPr lang="en-GB" sz="3200" dirty="0"/>
              <a:t>The children came together to talk about their work.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316319F-2646-790A-1725-BBEFB3B8710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7373" y="297482"/>
            <a:ext cx="1494284" cy="990775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E7A6D122-5C5C-8287-9446-E5A0727ACCA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7453" y="5673106"/>
            <a:ext cx="2188950" cy="887412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6FB91C0D-31AB-0EC7-794A-05DA85687E6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063421" y="218815"/>
            <a:ext cx="2758054" cy="125767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9DAB062E-EB68-F2AD-FF45-826E83FBE9B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622052" y="1333495"/>
            <a:ext cx="3181350" cy="2386013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DCA000E7-C0E1-343A-A230-255FE03F330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285440" y="1127133"/>
            <a:ext cx="3514725" cy="2636044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84F3C47A-5F1E-43E1-C9DB-C5F60C20D14C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769178" y="3999766"/>
            <a:ext cx="3519225" cy="26394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450320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C0010C-821F-5F27-A41B-513E3A9C83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3679" y="1654818"/>
            <a:ext cx="9404723" cy="1400530"/>
          </a:xfrm>
        </p:spPr>
        <p:txBody>
          <a:bodyPr/>
          <a:lstStyle/>
          <a:p>
            <a:r>
              <a:rPr lang="en-GB" dirty="0">
                <a:solidFill>
                  <a:schemeClr val="accent3">
                    <a:lumMod val="60000"/>
                    <a:lumOff val="40000"/>
                  </a:schemeClr>
                </a:solidFill>
                <a:latin typeface="Castellar" panose="020A0402060406010301" pitchFamily="18" charset="0"/>
              </a:rPr>
              <a:t>Did you enjoy the lesson?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D9DC1C-60F4-00E6-42D9-356B7652079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72117" y="2869488"/>
            <a:ext cx="5544320" cy="2423714"/>
          </a:xfrm>
        </p:spPr>
        <p:txBody>
          <a:bodyPr>
            <a:normAutofit/>
          </a:bodyPr>
          <a:lstStyle/>
          <a:p>
            <a:r>
              <a:rPr lang="en-GB" sz="3600" dirty="0"/>
              <a:t>Everyone enjoyed exploring patterns.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8998938-8B83-5B6F-C2C4-35B6B91C07C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7373" y="297482"/>
            <a:ext cx="1494284" cy="990775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47D50FA7-F0BB-5C85-A137-1A20FB603C7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7453" y="5673106"/>
            <a:ext cx="2188950" cy="88741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080EED3-9B6C-1B93-6496-46F92E9D5F0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06573" y="164032"/>
            <a:ext cx="2758054" cy="1257673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04433765-2214-7087-0DA4-69D893343B8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868764" y="2680815"/>
            <a:ext cx="4902083" cy="36765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29263761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on">
  <a:themeElements>
    <a:clrScheme name="Ion">
      <a:dk1>
        <a:sysClr val="windowText" lastClr="000000"/>
      </a:dk1>
      <a:lt1>
        <a:sysClr val="window" lastClr="FFFFFF"/>
      </a:lt1>
      <a:dk2>
        <a:srgbClr val="1E5155"/>
      </a:dk2>
      <a:lt2>
        <a:srgbClr val="EBEBEB"/>
      </a:lt2>
      <a:accent1>
        <a:srgbClr val="B01513"/>
      </a:accent1>
      <a:accent2>
        <a:srgbClr val="EA6312"/>
      </a:accent2>
      <a:accent3>
        <a:srgbClr val="E6B729"/>
      </a:accent3>
      <a:accent4>
        <a:srgbClr val="6AAC90"/>
      </a:accent4>
      <a:accent5>
        <a:srgbClr val="54849A"/>
      </a:accent5>
      <a:accent6>
        <a:srgbClr val="9E5E9B"/>
      </a:accent6>
      <a:hlink>
        <a:srgbClr val="58C1BA"/>
      </a:hlink>
      <a:folHlink>
        <a:srgbClr val="9DFFCB"/>
      </a:folHlink>
    </a:clrScheme>
    <a:fontScheme name="Ion">
      <a:maj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Ion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7000"/>
                <a:hueMod val="88000"/>
                <a:satMod val="130000"/>
                <a:lumMod val="124000"/>
              </a:schemeClr>
            </a:gs>
            <a:gs pos="100000">
              <a:schemeClr val="phClr">
                <a:tint val="96000"/>
                <a:shade val="88000"/>
                <a:hueMod val="108000"/>
                <a:satMod val="164000"/>
                <a:lumMod val="76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69000"/>
                <a:hueMod val="108000"/>
                <a:satMod val="164000"/>
                <a:lumMod val="74000"/>
              </a:schemeClr>
              <a:schemeClr val="phClr">
                <a:tint val="96000"/>
                <a:hueMod val="88000"/>
                <a:satMod val="140000"/>
                <a:lumMod val="132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on" id="{B8441ADB-2E43-4AF7-B97A-BD870242C6A8}" vid="{292E63A9-BB86-4E3D-B92A-7223C6510D2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</Template>
  <TotalTime>195</TotalTime>
  <Words>99</Words>
  <Application>Microsoft Office PowerPoint</Application>
  <PresentationFormat>Widescreen</PresentationFormat>
  <Paragraphs>18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2" baseType="lpstr">
      <vt:lpstr>Castellar</vt:lpstr>
      <vt:lpstr>Century Gothic</vt:lpstr>
      <vt:lpstr>SassoonPrimaryType</vt:lpstr>
      <vt:lpstr>Wingdings 3</vt:lpstr>
      <vt:lpstr>Ion</vt:lpstr>
      <vt:lpstr>St Trea’s P.S Our Forest Schools Diary 20th March 2025</vt:lpstr>
      <vt:lpstr>RULES</vt:lpstr>
      <vt:lpstr>pattern in our environment</vt:lpstr>
      <vt:lpstr>rubbings</vt:lpstr>
      <vt:lpstr>Making patterns</vt:lpstr>
      <vt:lpstr>Report back</vt:lpstr>
      <vt:lpstr>Did you enjoy the lesson?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St Trea’s P.S Our Forest Schools Diary 17th December 2024</dc:title>
  <dc:creator>A TOHILL</dc:creator>
  <cp:lastModifiedBy>A TOHILL</cp:lastModifiedBy>
  <cp:revision>12</cp:revision>
  <dcterms:created xsi:type="dcterms:W3CDTF">2024-12-17T15:04:05Z</dcterms:created>
  <dcterms:modified xsi:type="dcterms:W3CDTF">2025-05-08T20:54:43Z</dcterms:modified>
</cp:coreProperties>
</file>