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27" y="9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EBFD9-C1BB-DFAC-C306-868C8D6AEA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8E4D84-F982-D395-77B0-956C3FDB59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E398C-5966-8C31-7870-87B8661FB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50AD8-D844-47BA-8C7F-218BDDBAD501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5F147-0519-EE8B-54A0-9A0BCDC16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AB193-7412-21DA-0609-59EB6FC30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2CC5-BA25-4BCB-815D-05B673F268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99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1DA4F-6D8D-AD4F-8A47-63689D53A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B6EF-8818-7434-35D9-6A071AE72E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388B0-1C48-2B6C-E970-7AC86B6CD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50AD8-D844-47BA-8C7F-218BDDBAD501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23DEE-9899-3A43-400E-F4EB03FFD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FDF24-83CE-8FF0-B207-73DF164E6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2CC5-BA25-4BCB-815D-05B673F268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68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0BF796-79D4-FCE5-1D23-3B849DFFEB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30E03D-D122-43BC-A2A9-49CF0C33A2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72822-1BCB-1D76-7948-BB295B9F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50AD8-D844-47BA-8C7F-218BDDBAD501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6008A-63C6-67C9-B6B9-F7ED692F6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39789-E474-2358-2879-DD4E4AA94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2CC5-BA25-4BCB-815D-05B673F268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84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7781E-A8C0-43B0-DA88-AEEE9425E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88757-89F4-F68F-00AB-EBB336F09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C001F-C520-D2A4-0C4F-161103037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50AD8-D844-47BA-8C7F-218BDDBAD501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88573-8F89-0EC8-9C15-C464C7683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A3F08-0730-5A2B-BCA6-2625A40E2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2CC5-BA25-4BCB-815D-05B673F268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390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6F187-9715-B0DB-7B0A-F1367A8F6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CA79A7-70D5-669B-145E-8301992E0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D2AFF-0BF2-00C4-2EF2-564CE4348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50AD8-D844-47BA-8C7F-218BDDBAD501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CFE4D-BE58-AEF8-69EE-F9142662A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3F2F2-0279-9406-C084-D08FAAE42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2CC5-BA25-4BCB-815D-05B673F268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529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D724E-1C4F-A64F-77BD-B4638CA8C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23EED-6370-33D7-FF24-0306A30E62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F4EF94-9CDA-E4D7-0DC8-75BF3C1CD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FFE2AC-441B-B564-27D7-B00D99A4C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50AD8-D844-47BA-8C7F-218BDDBAD501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91F06B-164B-BA2B-E0D9-5AF8CB3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23453-3F88-CD05-A927-E9829638E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2CC5-BA25-4BCB-815D-05B673F268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994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F5504-4946-ED73-61F8-C43D4C23D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24803-B4DB-9BB7-1095-802FC35F0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1FD955-97C7-BE37-349D-9E9FA9870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4FC24D-9602-EBA7-05D4-D83FD98AF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B72D9B-3BB4-AF21-CD34-99989FE904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D41102-5F3A-0656-000C-2E416039B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50AD8-D844-47BA-8C7F-218BDDBAD501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4A37F6-3701-2863-9CF7-200B739F3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9A772D-0081-A04F-4817-D167B224A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2CC5-BA25-4BCB-815D-05B673F268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03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E4F8A-6A2D-8BEB-2155-E3131EAF6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6A4697-A7FC-6A46-D6D9-5773D3BA8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50AD8-D844-47BA-8C7F-218BDDBAD501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3CB9F-DE43-F13E-D326-B94C4D14A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279DE-230A-CC39-BBEC-FB342B842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2CC5-BA25-4BCB-815D-05B673F268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404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0F614F-1EE2-B394-4AAF-3DA984561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50AD8-D844-47BA-8C7F-218BDDBAD501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22F7CC-6E0C-B8AB-DF8B-F6454D9A8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A0FBC4-6712-30DB-DFBD-7E47DFF3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2CC5-BA25-4BCB-815D-05B673F268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610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16DC7-42ED-C577-06D9-799C3FFE2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2E3FA-AD88-7D79-5E9B-4F8059DBB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59E066-F150-7043-D706-AB92D3282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3EF9E8-4453-F56D-E600-4C9BB4E38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50AD8-D844-47BA-8C7F-218BDDBAD501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F6197-9366-DADE-0C67-7755C2C45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16F1F5-7A32-DA53-0FF8-C2DA7C2F9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2CC5-BA25-4BCB-815D-05B673F268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010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E1837-9FF7-AE03-52D0-D49D3085A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B6AF6D-6CB3-8F57-1F19-55443A566D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DC5EB-0E79-7005-2F71-C0487DBFD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F5DC9C-C386-4FEF-96B1-AD9C17829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50AD8-D844-47BA-8C7F-218BDDBAD501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397A95-EC00-4BBE-49AA-5412E04C8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D4A3CC-10DC-F5D1-2F3D-3D0D29EA2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2CC5-BA25-4BCB-815D-05B673F268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47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376410-7EBF-DA98-6172-4AFFD66E7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34FEB1-873B-3AE5-FA7A-747C94E5E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01615-2417-F731-57D4-F4BDD911F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850AD8-D844-47BA-8C7F-218BDDBAD501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C3D70-E7CE-5F88-B0E7-91D94AE445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4ECED-FE95-D0D9-012E-566FFAADA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7E2CC5-BA25-4BCB-815D-05B673F268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30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40768-020B-3B67-5EF6-78AE5BE162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Outdoor Stories and Mindfulness with our Forest School Buddies.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F138E6-6F72-4B52-8289-F790CB676E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P3 and P4 – </a:t>
            </a:r>
            <a:r>
              <a:rPr lang="en-GB"/>
              <a:t>mindful activities and a number of games</a:t>
            </a:r>
          </a:p>
        </p:txBody>
      </p:sp>
    </p:spTree>
    <p:extLst>
      <p:ext uri="{BB962C8B-B14F-4D97-AF65-F5344CB8AC3E}">
        <p14:creationId xmlns:p14="http://schemas.microsoft.com/office/powerpoint/2010/main" val="3018621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E1DAE-6FA0-BC64-8F25-2C578A8B4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C612F-488B-6C8A-1ACC-60A3385D4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08335E-DA64-E775-A714-9D9F5181D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087" y="-502614"/>
            <a:ext cx="9772883" cy="722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46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EC31D1-B514-00CF-65E8-71E771EC3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182" b="2004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52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children sitting on the ground&#10;&#10;AI-generated content may be incorrect.">
            <a:extLst>
              <a:ext uri="{FF2B5EF4-FFF2-40B4-BE49-F238E27FC236}">
                <a16:creationId xmlns:a16="http://schemas.microsoft.com/office/drawing/2014/main" id="{1909505E-9888-C538-B272-A3F6D9E73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1825" b="3151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74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599205-CB03-6F3A-77E5-AAB0AE744A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8734" r="-2" b="17775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38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children in yellow shirts sitting on the ground&#10;&#10;AI-generated content may be incorrect.">
            <a:extLst>
              <a:ext uri="{FF2B5EF4-FFF2-40B4-BE49-F238E27FC236}">
                <a16:creationId xmlns:a16="http://schemas.microsoft.com/office/drawing/2014/main" id="{3A10EEBA-D5E9-9781-0EB1-6AFAD44D6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7710" r="-2" b="5011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59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21</Words>
  <Application>Microsoft Office PowerPoint</Application>
  <PresentationFormat>Widescreen</PresentationFormat>
  <Paragraphs>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Outdoor Stories and Mindfulness with our Forest School Buddies.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 McGregor</dc:creator>
  <cp:lastModifiedBy>N McGregor</cp:lastModifiedBy>
  <cp:revision>1</cp:revision>
  <dcterms:created xsi:type="dcterms:W3CDTF">2026-01-28T20:16:48Z</dcterms:created>
  <dcterms:modified xsi:type="dcterms:W3CDTF">2026-01-28T21:30:41Z</dcterms:modified>
</cp:coreProperties>
</file>