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256" r:id="rId2"/>
    <p:sldId id="264" r:id="rId3"/>
    <p:sldId id="257" r:id="rId4"/>
    <p:sldId id="258" r:id="rId5"/>
    <p:sldId id="265" r:id="rId6"/>
    <p:sldId id="259" r:id="rId7"/>
    <p:sldId id="263" r:id="rId8"/>
    <p:sldId id="261" r:id="rId9"/>
    <p:sldId id="262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1" y="9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79EEA-4985-4ACC-906B-EB6A6453A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F2E5A-EB99-9D6C-1F69-93305C812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B28E-3055-1CA9-71FF-6B6CC03BC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A68AC-713E-1058-0D9A-BD5EF185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124AF-6894-55A8-4EDB-E111D785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3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AE27F-26B7-9260-793B-19F30C24F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BD39E-7811-7B27-5C80-32A10CCD1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76137-12E6-B685-59CE-BCF1BADE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DC0A6-E528-BDA8-F4FF-219479CC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5F982-6020-0F56-0A0E-30ED2E9D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1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06A1EA-55AE-9907-A175-FFAE61B18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9CB513-2E72-89EF-EEDE-807DBAA46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7C4E5-E281-D45E-67B2-42686023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598B6-BFC0-7C76-26C4-CCDF25F82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3BC1C-6CFF-19AC-4CE7-8140B8D7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4507-C4B1-A6CC-F533-54079FD2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54A1C-BF19-A9CF-CFFD-FCC6E0550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78C5A-5C5C-8049-D830-31DCE6E2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F45CC-C085-5C06-9F01-9444A807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505DD-2924-843A-A242-AF6707AD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A0C67-A0B4-7A69-982E-84024368B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F906D-C2CF-C34F-E68A-F90FCFB56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B0B4A-4296-7641-B334-8B368D87A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1726-02BC-2CC3-700D-7CD091EC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B3112-9D3B-6CBF-7594-5B071458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0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888B0-476B-00F9-2D3A-3CCCB93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5E466-F3C7-A4E7-48C6-93449012B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EE418-B3E9-4706-61DE-C2CD53A59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C7088-68FB-0690-84AC-37A22D0EF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C186A-7D17-A7C8-2C47-5EFEE430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B5C4C-1110-2B5C-2AD8-BE8ACB4C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8E018-3582-54BF-6DEB-430AA208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A0E12-E127-F27B-1C6E-E395C8FB3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14722-21C3-7063-A138-CF0FB60E8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11E499-A404-52FB-AF2B-6A803B3F8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E7900-BF89-D8DF-C17E-EE35AA410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94A4D-A4AD-F121-3DD1-777CE806A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6D5E2-573F-09B7-4A11-79D9D20C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50E75E-624C-BBD4-B615-3E33D101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2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09A29-F55F-108B-2489-2AB2A561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93FB34-22FC-EAA1-E87F-AF0714C2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B792B-E6C9-10A0-6682-E3672AF1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2377C-8974-955D-1249-8D7B08EBA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6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95E390-9746-259A-8B8E-D08F1266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66659-87E4-0E1B-D31A-5D496BB7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91BE4-0964-F45A-1C6A-7E6AFFDA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8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6990A-7C96-C87F-C497-3BD02B522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FEF8C-6921-C6ED-87DB-FCE3E021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B79D6-39FA-41AA-1B9F-09C893291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E93E0-A76E-FCCA-8B46-55C3D31A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EDD53-26D3-B702-6218-469B72E9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BA45D-ABE4-DBEB-CF99-8B0C9CD2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9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079DE-91FA-A363-F8A4-18F19DE17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8C5F8A-7D2E-3C5C-57C8-ED675DDF9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2212F-EC74-91B4-D9C8-6F521C2D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648BE-3779-F43D-96C8-B16E6750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5CE9C-1B0D-7D95-37D9-E47A90420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A0470-C685-A4B5-8C65-BF2D59FE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0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1FE2A0-55C6-2E55-D104-63BDF7965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5D89C-5B1C-13B7-0740-2C65BD6A8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A773D-CF77-EEE7-2FBA-11E3F5DD4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FE384-D151-7B2D-3A0D-C51349134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C9855-A851-FF02-AFC3-58D016B01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2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CE0D1-60E6-01DB-702B-80480D01B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747" y="-441951"/>
            <a:ext cx="3465681" cy="2916472"/>
          </a:xfrm>
        </p:spPr>
        <p:txBody>
          <a:bodyPr anchor="b">
            <a:normAutofit/>
          </a:bodyPr>
          <a:lstStyle/>
          <a:p>
            <a:r>
              <a:rPr lang="en-GB" sz="4800" dirty="0">
                <a:solidFill>
                  <a:schemeClr val="tx2"/>
                </a:solidFill>
              </a:rPr>
              <a:t>Outdoor Learning Day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0E295-59F7-75DB-8249-9CC47B077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191" y="2822787"/>
            <a:ext cx="5806092" cy="3320930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GB" sz="2800" dirty="0"/>
              <a:t>What a great time we had linking our Julia Donaldson stories to our free outdoor play session.  We could build a house for a mouse, paint with natures paintbrushes, make a stick man, make our own Gruffalo crumble, make owl ice cream or use our own imagination in our outdoor learning space.  P3 loved this!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9EBDB-41A2-0BA7-739D-6C4F261A3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667" y="1874904"/>
            <a:ext cx="5312206" cy="39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5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wo girls playing in the dirt&#10;&#10;AI-generated content may be incorrect.">
            <a:extLst>
              <a:ext uri="{FF2B5EF4-FFF2-40B4-BE49-F238E27FC236}">
                <a16:creationId xmlns:a16="http://schemas.microsoft.com/office/drawing/2014/main" id="{9503B7D2-A6D7-CDCF-160C-773024CE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370" b="3204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49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9E690-C9CC-04BC-AC11-891D575F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dirty="0"/>
              <a:t>Owl </a:t>
            </a:r>
            <a:r>
              <a:rPr lang="en-GB" sz="5400" dirty="0" err="1"/>
              <a:t>Icecream</a:t>
            </a:r>
            <a:endParaRPr lang="en-GB" sz="54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536BA84-2E48-F236-D97A-8663ADB0D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We used some magic powder to make our ice cream foam up!</a:t>
            </a:r>
          </a:p>
          <a:p>
            <a:r>
              <a:rPr lang="en-US" sz="2200" dirty="0"/>
              <a:t>Vinegar mixed with food coloring added to ice and natures sprinkles.  Children then added baking powder and </a:t>
            </a:r>
            <a:r>
              <a:rPr lang="en-US" sz="2200" dirty="0" err="1"/>
              <a:t>whoooosh</a:t>
            </a:r>
            <a:r>
              <a:rPr lang="en-US" sz="2200" dirty="0"/>
              <a:t>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9B9515-89D2-8857-B080-DE30274870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6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490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00A4AF-4380-6289-B0C8-1B5CC88C7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43" r="-2" b="2369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7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053106-63B7-053E-2E28-8AC4A2CD6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162" y="-172559"/>
            <a:ext cx="7215902" cy="7356131"/>
          </a:xfrm>
        </p:spPr>
      </p:pic>
    </p:spTree>
    <p:extLst>
      <p:ext uri="{BB962C8B-B14F-4D97-AF65-F5344CB8AC3E}">
        <p14:creationId xmlns:p14="http://schemas.microsoft.com/office/powerpoint/2010/main" val="188792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28297-CD9B-545F-0D45-12CF66BE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644C-7E5E-47C3-2809-F89A8B259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22A06-137F-D1D1-53E6-2566FC5BB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82" y="-80597"/>
            <a:ext cx="12038318" cy="693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8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A1083B-F6D6-5937-E960-1F85440B7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696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04FD9A-3C17-4929-2699-AB864A6F5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468" y="0"/>
            <a:ext cx="9479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8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hild sitting on the ground eating food&#10;&#10;AI-generated content may be incorrect.">
            <a:extLst>
              <a:ext uri="{FF2B5EF4-FFF2-40B4-BE49-F238E27FC236}">
                <a16:creationId xmlns:a16="http://schemas.microsoft.com/office/drawing/2014/main" id="{79ABFB8D-E6C1-9F07-DF56-3D02EFDEB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217" b="2078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68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wo girls playing in the dirt&#10;&#10;AI-generated content may be incorrect.">
            <a:extLst>
              <a:ext uri="{FF2B5EF4-FFF2-40B4-BE49-F238E27FC236}">
                <a16:creationId xmlns:a16="http://schemas.microsoft.com/office/drawing/2014/main" id="{A72304A5-A417-5A37-D778-8B609407A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974" y="643466"/>
            <a:ext cx="612205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05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outside&#10;&#10;AI-generated content may be incorrect.">
            <a:extLst>
              <a:ext uri="{FF2B5EF4-FFF2-40B4-BE49-F238E27FC236}">
                <a16:creationId xmlns:a16="http://schemas.microsoft.com/office/drawing/2014/main" id="{E0C38D7B-6829-6C71-200F-FC308DDE6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610" b="108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83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101</Words>
  <Application>Microsoft Office PowerPoint</Application>
  <PresentationFormat>Widescreen</PresentationFormat>
  <Paragraphs>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Outdoor Learning Day 2025</vt:lpstr>
      <vt:lpstr>Owl Icecream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 McGregor</dc:creator>
  <cp:lastModifiedBy>N McGregor</cp:lastModifiedBy>
  <cp:revision>1</cp:revision>
  <dcterms:created xsi:type="dcterms:W3CDTF">2026-01-28T20:31:14Z</dcterms:created>
  <dcterms:modified xsi:type="dcterms:W3CDTF">2026-01-28T21:32:32Z</dcterms:modified>
</cp:coreProperties>
</file>