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7A48DA-6392-FD4F-88A6-79D243100B0F}" v="14" dt="2026-10-13T12:11:24.609"/>
    <p1510:client id="{CF5A528F-B283-42E6-9C61-4DFF6E2B9E46}" v="1" dt="2026-10-13T12:12:02.2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6877-A79D-EDE2-1913-112F503AFF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Number bond scavenger hunt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1BED9C-9B85-18CE-51A8-B03385E80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Maths week 2026</a:t>
            </a:r>
          </a:p>
        </p:txBody>
      </p:sp>
    </p:spTree>
    <p:extLst>
      <p:ext uri="{BB962C8B-B14F-4D97-AF65-F5344CB8AC3E}">
        <p14:creationId xmlns:p14="http://schemas.microsoft.com/office/powerpoint/2010/main" val="342582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09C0BCD-BEE9-423F-A51C-BCCD8E5EAA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3A7A95-BA9D-1141-04B3-418CFB568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1783" y="609600"/>
            <a:ext cx="6693061" cy="135636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P4 had fun finding the mini-beasts and their sums!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AA9234F-9E19-F54E-5AE5-6422E6EB2A8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0660" r="13102" b="1"/>
          <a:stretch>
            <a:fillRect/>
          </a:stretch>
        </p:blipFill>
        <p:spPr>
          <a:xfrm>
            <a:off x="223336" y="243840"/>
            <a:ext cx="3646837" cy="637793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5551636-B0A2-BC5B-D5DB-0638B84EAA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73800" y="2057400"/>
            <a:ext cx="3028950" cy="4038600"/>
          </a:xfrm>
        </p:spPr>
      </p:pic>
    </p:spTree>
    <p:extLst>
      <p:ext uri="{BB962C8B-B14F-4D97-AF65-F5344CB8AC3E}">
        <p14:creationId xmlns:p14="http://schemas.microsoft.com/office/powerpoint/2010/main" val="32542962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B71362F-6305-42A2-8633-285CE3813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1F50C1-F708-485D-B1A9-65873AB21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AF7F52A-561E-4CE4-A251-1565CF80F2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8D9C64-D69C-4A88-B9B4-CC9F73B87B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7"/>
            <a:ext cx="11722099" cy="6377939"/>
          </a:xfrm>
          <a:prstGeom prst="rect">
            <a:avLst/>
          </a:prstGeom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F5D122-D36F-4D6D-9C73-84DA77826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70284" y="4405863"/>
            <a:ext cx="2763075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5D968A1C-4E90-4F6B-9386-085A31116C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F4C8BF-EDBC-8ACF-8336-FEF5A94D1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5138" y="857675"/>
            <a:ext cx="3113366" cy="36228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800" b="1" cap="all">
                <a:solidFill>
                  <a:srgbClr val="FFFFFF"/>
                </a:solidFill>
              </a:rPr>
              <a:t>Then we had to work out the answer with our partners.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8ABB12E-0D1A-4F10-AA4B-CE495297C2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0691" y="744223"/>
            <a:ext cx="3709196" cy="31686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040662-89DD-8255-F4E9-87B3263DB4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3396" y="906656"/>
            <a:ext cx="2843786" cy="284378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02C0F6D-DDEA-45CC-9F12-EB5C475D5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0058" y="744223"/>
            <a:ext cx="3037830" cy="209134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E3F288E-C14C-45CE-BE39-C7483ADD1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10691" y="4052982"/>
            <a:ext cx="3709196" cy="2087211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A8E8A0-6BE2-4FDF-8381-2CC923F22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5119" y="2971541"/>
            <a:ext cx="3032769" cy="31686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A0DCA95-4E8A-7D73-0F62-369B54A865D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25084" y="3133975"/>
            <a:ext cx="2132838" cy="2843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27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5AB2A3-BC8B-DDEE-A285-F34F2229BF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377" y="-194734"/>
            <a:ext cx="3086100" cy="4114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7170E9C-17EF-3987-FBAB-8F1A9A8825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17" y="3429000"/>
            <a:ext cx="4114800" cy="4114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14F4B22-0DE4-A571-C030-556BAA3530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498" y="3534266"/>
            <a:ext cx="3086100" cy="411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973905-CE37-402D-7003-010560EE7A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8926" y="3176267"/>
            <a:ext cx="3086100" cy="411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5493449-F7B0-178C-63B4-B238AB6EF1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1907" y="276155"/>
            <a:ext cx="3086100" cy="4114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FD2AB8-D7EA-097D-6141-69F5843056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7112" y="258932"/>
            <a:ext cx="3086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589716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5f57897-6f92-4719-bf38-748886de46b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63A5CB52813747836F58DDC5DD9C8B" ma:contentTypeVersion="18" ma:contentTypeDescription="Create a new document." ma:contentTypeScope="" ma:versionID="44e9e77d32233c69175a68719e8c79ed">
  <xsd:schema xmlns:xsd="http://www.w3.org/2001/XMLSchema" xmlns:xs="http://www.w3.org/2001/XMLSchema" xmlns:p="http://schemas.microsoft.com/office/2006/metadata/properties" xmlns:ns3="65f57897-6f92-4719-bf38-748886de46bb" xmlns:ns4="39aa4bc3-d1d8-4130-9695-11a6f28ff71b" targetNamespace="http://schemas.microsoft.com/office/2006/metadata/properties" ma:root="true" ma:fieldsID="afe2081a5478d5804cabcd8feb05bb2d" ns3:_="" ns4:_="">
    <xsd:import namespace="65f57897-6f92-4719-bf38-748886de46bb"/>
    <xsd:import namespace="39aa4bc3-d1d8-4130-9695-11a6f28ff71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LengthInSecond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f57897-6f92-4719-bf38-748886de46b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5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a4bc3-d1d8-4130-9695-11a6f28ff71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E4F7B0-A5CF-46DA-A11E-5DDE3C40EAD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21A090C-DA7E-4A32-8F7B-8E977C30DCE3}">
  <ds:schemaRefs>
    <ds:schemaRef ds:uri="65f57897-6f92-4719-bf38-748886de46bb"/>
    <ds:schemaRef ds:uri="http://schemas.microsoft.com/office/2006/metadata/properties"/>
    <ds:schemaRef ds:uri="http://www.w3.org/2000/xmlns/"/>
    <ds:schemaRef ds:uri="http://www.w3.org/2001/XMLSchema-instance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0578305-F57F-4352-85C9-FC179F42F95A}">
  <ds:schemaRefs>
    <ds:schemaRef ds:uri="39aa4bc3-d1d8-4130-9695-11a6f28ff71b"/>
    <ds:schemaRef ds:uri="65f57897-6f92-4719-bf38-748886de46bb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4</TotalTime>
  <Words>29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Corbel</vt:lpstr>
      <vt:lpstr>Basis</vt:lpstr>
      <vt:lpstr>Number bond scavenger hunt</vt:lpstr>
      <vt:lpstr>P4 had fun finding the mini-beasts and their sums!</vt:lpstr>
      <vt:lpstr>Then we had to work out the answer with our partners.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 bond scavenger hunt</dc:title>
  <dc:creator>J Finn</dc:creator>
  <cp:lastModifiedBy>J Finn</cp:lastModifiedBy>
  <cp:revision>2</cp:revision>
  <dcterms:created xsi:type="dcterms:W3CDTF">2026-10-13T12:04:07Z</dcterms:created>
  <dcterms:modified xsi:type="dcterms:W3CDTF">2026-10-13T12:12:02Z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0x0101008E63A5CB52813747836F58DDC5DD9C8B</vt:lpwstr>
  </property>
</Properties>
</file>