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5"/>
  </p:notesMasterIdLst>
  <p:handoutMasterIdLst>
    <p:handoutMasterId r:id="rId16"/>
  </p:handoutMasterIdLst>
  <p:sldIdLst>
    <p:sldId id="284" r:id="rId2"/>
    <p:sldId id="289" r:id="rId3"/>
    <p:sldId id="303" r:id="rId4"/>
    <p:sldId id="300" r:id="rId5"/>
    <p:sldId id="302" r:id="rId6"/>
    <p:sldId id="305" r:id="rId7"/>
    <p:sldId id="306" r:id="rId8"/>
    <p:sldId id="292" r:id="rId9"/>
    <p:sldId id="290" r:id="rId10"/>
    <p:sldId id="304" r:id="rId11"/>
    <p:sldId id="301" r:id="rId12"/>
    <p:sldId id="298" r:id="rId13"/>
    <p:sldId id="297" r:id="rId1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90929"/>
  </p:normalViewPr>
  <p:slideViewPr>
    <p:cSldViewPr>
      <p:cViewPr varScale="1">
        <p:scale>
          <a:sx n="75" d="100"/>
          <a:sy n="75" d="100"/>
        </p:scale>
        <p:origin x="109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84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8C9458-1042-74F0-FD7D-052578C431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D937D-8162-5775-6A00-B09FF20E2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4BE7374-0F02-4DFC-84AF-9FB4CBC8C19A}" type="datetimeFigureOut">
              <a:rPr lang="en-US"/>
              <a:pPr>
                <a:defRPr/>
              </a:pPr>
              <a:t>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547F2-C1B3-1BB9-3E89-58E7D01AD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CA10C-F644-B517-1555-F548534DAA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F7C054-4206-4E1A-BE3A-35F457A9D4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408D4D-62E3-FF75-9BC0-22F6C5C640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719FE-9C02-6D36-3B6C-B23FEBBFF6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AF20B28-C0F9-4E67-8975-474649804316}" type="datetimeFigureOut">
              <a:rPr lang="en-GB"/>
              <a:pPr>
                <a:defRPr/>
              </a:pPr>
              <a:t>10/03/2025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C717475-E724-4329-456D-FFB6491F8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34CCE77-4878-7999-4CDA-FC4AC0B6B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C55F0-5426-0B08-DE40-34AD434013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BA03E-4A24-8C4C-9FD6-38C90EB55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F5F4F4-C6AA-4A7B-A5E1-C2E1699B16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764C6988-E080-3886-726E-A45CD7BAF2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512C2A4-8EAD-92BB-82A6-7DA02982A2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7FB7261-730E-0B83-AACA-B43778CE8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CB63A8-47A3-41B7-BBA9-ECE100BEB4FD}" type="slidenum">
              <a:rPr lang="en-GB" altLang="en-US" sz="1200" smtClean="0"/>
              <a:pPr/>
              <a:t>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8EEA2799-E71A-EF4F-7C8F-1BC74DABA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C0D5777A-9877-4E67-77A1-12D439805F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95142A23-0473-4675-5664-417BBC749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584B7B-672D-4AC0-B5B4-79B796CC3834}" type="slidenum">
              <a:rPr lang="en-GB" altLang="en-US" sz="1200" smtClean="0"/>
              <a:pPr/>
              <a:t>10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5993B3D-648C-05E4-EC7C-8A80E1D7D6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BDC143C-163F-E97B-43F1-9C62D6DBB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95365CB-BCDB-1E72-1EFA-B2D1D37E9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2790A5-025C-4E99-8F19-55ADA4C0BEDE}" type="slidenum">
              <a:rPr lang="en-GB" altLang="en-US" sz="1200" smtClean="0"/>
              <a:pPr/>
              <a:t>11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D6B8907-E983-923A-FC05-996424E8AF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C0EE1F1-B0A3-ED68-8422-98C6C66B5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E1BBCD3-5D8C-DB69-7A1F-A1F112F27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660343F-E48D-4CD0-86EE-5916E792462C}" type="slidenum">
              <a:rPr lang="en-GB" altLang="en-US" sz="1200" smtClean="0"/>
              <a:pPr/>
              <a:t>12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2B60087F-F006-E4D6-0C21-BE02D97665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8B1C2E82-58EC-AFE2-CFDE-5826585C28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207320C-FDA4-A162-1077-60DD8DF69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C1FCA8-647F-4B2F-9AFC-ECE103268F63}" type="slidenum">
              <a:rPr lang="en-GB" altLang="en-US" sz="1200" smtClean="0"/>
              <a:pPr/>
              <a:t>13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6657549-DE2D-11BF-EA04-FAC00BE200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3353D1B-A69F-0971-C238-5DCEE5D66C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0930518-C7C6-7B42-0E88-50CEDF50F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0575BA-8B04-4E83-9E21-F990759CA1EC}" type="slidenum">
              <a:rPr lang="en-GB" altLang="en-US" sz="1200" smtClean="0"/>
              <a:pPr/>
              <a:t>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05CB0478-8134-236D-8ABF-0DCF7BA72E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192F3650-FB84-CF0A-FDA3-F0FC3ABF98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F9251B-9BF7-6002-5234-FD270C23D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BF64D6-DB89-43D3-BA79-EF69F0A17E2E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B08006C-FBED-95FF-D6BB-8B448F6338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0C7BEAE5-0C95-DD59-9220-79482632E2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6C3BD99F-41C2-CFE6-FA09-314390EA1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999DC0-0B0D-41BB-95AA-CD1664D5AE66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11F7FD1-9DA6-14AE-C148-9D392DB758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5C95AA5-E57F-EABF-175A-0652B8C649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E92AE090-E188-C60C-C06C-3DA82298C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37B065-EFA4-4495-9D32-6F095DDC9E47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7F6583B-D0B9-0E88-4F9E-56F7B933F8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367A914-2989-F92E-5659-A0D6F537D6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9012A7B-A1F5-9284-7D46-B806EE7C5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9B32DB-4544-45FA-8977-B73EB13DB167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6868E76E-FC4F-7531-293B-D1D1AF630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F2303AB7-6405-2C8B-2A02-5372FB58BD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250F3D5-9006-C9AB-F1A4-0AF316470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E5BF5E-69F9-4176-A15D-A19E3D59CEFD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B13CEE88-1A8E-6AB9-1DF8-169CC596A5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061CB995-5C98-0EFC-93C0-3A91528158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970EB86-77D5-1523-72B3-0C04A5F72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3C9AB2-1633-42C2-A972-D0E61679C20C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CE5F376-A0D2-9F61-FD57-52AEEC0A4C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28BCBF2-9000-F3FD-CE99-138F64C99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37306680-99AC-C3C0-F00A-075723252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324497-CE9B-41F8-BAA3-B161EB138FE6}" type="slidenum">
              <a:rPr lang="en-GB" altLang="en-US" sz="1200" smtClean="0"/>
              <a:pPr/>
              <a:t>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172A438-875D-C56F-04A5-61581798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BFF32-0579-5115-475E-813D7D37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1D957EB0-9B65-87D4-9CC0-04915A6F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ED4F-2920-45A6-A226-EBA7549F904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12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2E5AE61-7956-6A30-53EA-8253D4A5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B219B8E-5511-5DDC-F415-BD745761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2DC1404-1F12-A711-A337-54238FC8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53F45-5190-4491-B1ED-1816D240CD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730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C4DE6AF-4487-EC8A-A97D-7EBE3216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A3A9C14-6A96-6DB3-8F98-67AF89A4A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0144B40-863E-7279-3255-E9D14BDF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DF61D-3FB8-421A-882B-F29A205F97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620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0500FD6-E45E-2939-7695-C645E8E09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189BEAE-53F8-9C36-240E-FCA5FE48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9CE6A44-C3A7-2A3A-8F9D-352A605B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FA95C-AD77-423C-A458-9FF39B5116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910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E9479-913F-374F-E026-781F37BE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25AE6-A179-D4D1-CC56-6F90FF04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806F8-13F2-39FB-710C-ECB5F3EE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3CE1-2C0A-49B0-BBA9-861A89D5C8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355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E7A01FC-4D0F-44E0-A600-D53ADD2F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2F3A86D-DCB7-0667-FF41-311729AE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FDB0833-1C59-B948-6432-1E335977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61F32-A98E-4D74-B349-68A12E6925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004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88FD559-38BF-435A-6EDF-F891BA27C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167911-6849-A8D9-5584-5D216687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D9D80703-D109-7FCE-F3B1-CB532142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D3EE-E60E-4641-A7DD-48A06B4F5B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320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21E9BAFE-C297-FE27-11DA-EF40B9A2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6B199E-03CC-3FFC-8D21-821A23656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3D465E15-D6F0-5094-C859-82C3946A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8E44-93CB-4C99-9E10-185BC053F7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116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A6843C91-212D-39B1-7E0F-9D46CC80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97A33-289C-B3D3-03CB-AE3F469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4F2F301-3D1C-8323-2CF4-87372B61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6498A-B8E6-48B5-866A-0E9EE077E3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37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FE05F5A-9B8B-9AD4-71EB-D1953396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C780BF2-AEA2-4E74-20E9-7F016081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58F9C73-7E5D-AAAD-6E10-A8F18D87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256B3-B8C6-4985-B3A4-FF243B4D26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966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E80ADF4-8010-CBD5-58C2-50D9E248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D2204A9-1376-FF3C-3E4E-B1B0D180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65A4CDB-115C-F87D-ED19-2B2F1137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EEAA-5C4A-4D58-86B4-357396674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32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3ED6A189-2B3F-CA44-D347-CD519996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1C08E37C-8B3E-1CA2-7F88-0C9D771E79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3D0B97E-7464-6C7E-B17C-481F81CC2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FA9D9-AAB2-8E0B-E51E-10DB8756D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7B1E261-877B-0A0C-E08A-EAA9BEFF0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2734A0E0-8A16-46DF-9B4D-0D85F0C4D1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502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FEBB6087-DC00-245F-ECD0-1EB03AE7F0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740" y="476672"/>
            <a:ext cx="4262321" cy="4346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3600" dirty="0"/>
            </a:br>
            <a:r>
              <a:rPr lang="en-GB" sz="3600" dirty="0" err="1"/>
              <a:t>nettlefield</a:t>
            </a:r>
            <a:r>
              <a:rPr lang="en-GB" sz="3600" dirty="0"/>
              <a:t>  PS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Our Forest School Diary</a:t>
            </a:r>
            <a:br>
              <a:rPr lang="en-GB" sz="3600" dirty="0"/>
            </a:br>
            <a:r>
              <a:rPr lang="en-GB" sz="3600" dirty="0"/>
              <a:t>Friday 7</a:t>
            </a:r>
            <a:r>
              <a:rPr lang="en-GB" sz="3600" baseline="30000" dirty="0"/>
              <a:t>th</a:t>
            </a:r>
            <a:r>
              <a:rPr lang="en-GB" sz="3600" dirty="0"/>
              <a:t> March 2025</a:t>
            </a:r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4336EBF-67DD-4B9D-3B51-C6F1DB3F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69B3A752-3D2B-9A46-48D0-4E2F02EFA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1B66AF4F-2F57-77C7-D6C9-CF172A1B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A group of people outside&#10;&#10;AI-generated content may be incorrect.">
            <a:extLst>
              <a:ext uri="{FF2B5EF4-FFF2-40B4-BE49-F238E27FC236}">
                <a16:creationId xmlns:a16="http://schemas.microsoft.com/office/drawing/2014/main" id="{3E7537F2-824A-C129-939D-BAB1A136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157413"/>
            <a:ext cx="3986212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69C430CE-9371-CD1D-E3F9-5E7BC1474B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1828" y="536230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3555" name="TextBox 1">
            <a:extLst>
              <a:ext uri="{FF2B5EF4-FFF2-40B4-BE49-F238E27FC236}">
                <a16:creationId xmlns:a16="http://schemas.microsoft.com/office/drawing/2014/main" id="{DBA17C44-F944-CFD1-84D7-4EA67703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513" y="5313363"/>
            <a:ext cx="3541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tell the other groups about our dens.</a:t>
            </a:r>
          </a:p>
        </p:txBody>
      </p:sp>
      <p:pic>
        <p:nvPicPr>
          <p:cNvPr id="23556" name="Picture 7">
            <a:extLst>
              <a:ext uri="{FF2B5EF4-FFF2-40B4-BE49-F238E27FC236}">
                <a16:creationId xmlns:a16="http://schemas.microsoft.com/office/drawing/2014/main" id="{6CE95296-C926-04FE-3807-595F0716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>
            <a:extLst>
              <a:ext uri="{FF2B5EF4-FFF2-40B4-BE49-F238E27FC236}">
                <a16:creationId xmlns:a16="http://schemas.microsoft.com/office/drawing/2014/main" id="{46910080-61BF-5FC1-2090-C0CA5514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65098B6C-C87F-1C13-D13C-811AD0255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" descr="A group of people outside&#10;&#10;AI-generated content may be incorrect.">
            <a:extLst>
              <a:ext uri="{FF2B5EF4-FFF2-40B4-BE49-F238E27FC236}">
                <a16:creationId xmlns:a16="http://schemas.microsoft.com/office/drawing/2014/main" id="{3F3D79AD-0E22-DF67-7C1E-5905B739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839913"/>
            <a:ext cx="23828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>
            <a:extLst>
              <a:ext uri="{FF2B5EF4-FFF2-40B4-BE49-F238E27FC236}">
                <a16:creationId xmlns:a16="http://schemas.microsoft.com/office/drawing/2014/main" id="{81507299-7105-0560-1C88-0D183A38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1643063"/>
            <a:ext cx="26797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7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73F75651-83A0-AAD6-37E8-E0AACE74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028825"/>
            <a:ext cx="2217737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9688E020-07EA-45DB-14B2-F0F3A7CBE3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63170" y="162098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Fire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5603" name="TextBox 1">
            <a:extLst>
              <a:ext uri="{FF2B5EF4-FFF2-40B4-BE49-F238E27FC236}">
                <a16:creationId xmlns:a16="http://schemas.microsoft.com/office/drawing/2014/main" id="{CC1423BC-3430-77BC-50E4-0F79E6E67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431925"/>
            <a:ext cx="52498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/>
              <a:t>P6 practiced using the fire rods before toasting marshmallows</a:t>
            </a:r>
            <a:endParaRPr lang="en-GB" altLang="en-US" sz="2800"/>
          </a:p>
        </p:txBody>
      </p:sp>
      <p:pic>
        <p:nvPicPr>
          <p:cNvPr id="25604" name="Picture 7">
            <a:extLst>
              <a:ext uri="{FF2B5EF4-FFF2-40B4-BE49-F238E27FC236}">
                <a16:creationId xmlns:a16="http://schemas.microsoft.com/office/drawing/2014/main" id="{04D8B486-5DE7-3AE4-896E-9C9857AE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">
            <a:extLst>
              <a:ext uri="{FF2B5EF4-FFF2-40B4-BE49-F238E27FC236}">
                <a16:creationId xmlns:a16="http://schemas.microsoft.com/office/drawing/2014/main" id="{38602E93-ABC4-A5E9-FF1D-7BEA5CFF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73AB3C8E-5CB4-99F3-FDAC-53422DAD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4DBFAB06-F31F-6674-1989-8E629025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1349375"/>
            <a:ext cx="32273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 descr="A group of children sitting on a bench&#10;&#10;AI-generated content may be incorrect.">
            <a:extLst>
              <a:ext uri="{FF2B5EF4-FFF2-40B4-BE49-F238E27FC236}">
                <a16:creationId xmlns:a16="http://schemas.microsoft.com/office/drawing/2014/main" id="{3F12B24D-26A2-BE7F-60D4-C0AE11EE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7511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A child holding a cookie&#10;&#10;AI-generated content may be incorrect.">
            <a:extLst>
              <a:ext uri="{FF2B5EF4-FFF2-40B4-BE49-F238E27FC236}">
                <a16:creationId xmlns:a16="http://schemas.microsoft.com/office/drawing/2014/main" id="{48D97066-9C1A-558B-9BC0-1113E27B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643188"/>
            <a:ext cx="23145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55892E6E-8EA4-5C63-39A2-314FC75270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988012"/>
            <a:ext cx="5112568" cy="87458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Leave no trace</a:t>
            </a:r>
          </a:p>
        </p:txBody>
      </p:sp>
      <p:sp>
        <p:nvSpPr>
          <p:cNvPr id="27651" name="TextBox 1">
            <a:extLst>
              <a:ext uri="{FF2B5EF4-FFF2-40B4-BE49-F238E27FC236}">
                <a16:creationId xmlns:a16="http://schemas.microsoft.com/office/drawing/2014/main" id="{947D8A8C-1F43-B8DA-9F97-317EA649B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3" y="2406650"/>
            <a:ext cx="309403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tidied up all our resources at the end. Great folding everybody.</a:t>
            </a:r>
          </a:p>
        </p:txBody>
      </p:sp>
      <p:pic>
        <p:nvPicPr>
          <p:cNvPr id="27652" name="Picture 7">
            <a:extLst>
              <a:ext uri="{FF2B5EF4-FFF2-40B4-BE49-F238E27FC236}">
                <a16:creationId xmlns:a16="http://schemas.microsoft.com/office/drawing/2014/main" id="{BAF08499-B461-84E1-20A6-51F73CD9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>
            <a:extLst>
              <a:ext uri="{FF2B5EF4-FFF2-40B4-BE49-F238E27FC236}">
                <a16:creationId xmlns:a16="http://schemas.microsoft.com/office/drawing/2014/main" id="{5BC0D520-E000-560D-1D55-252AD93F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>
            <a:extLst>
              <a:ext uri="{FF2B5EF4-FFF2-40B4-BE49-F238E27FC236}">
                <a16:creationId xmlns:a16="http://schemas.microsoft.com/office/drawing/2014/main" id="{2E2EA3BF-501D-34C4-4F08-B12E0320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23750" r="6688" b="11143"/>
          <a:stretch>
            <a:fillRect/>
          </a:stretch>
        </p:blipFill>
        <p:spPr bwMode="auto">
          <a:xfrm>
            <a:off x="4292600" y="4765675"/>
            <a:ext cx="21971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998C103F-3120-A5FB-4B21-E84F23D1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A child holding a blue bag&#10;&#10;AI-generated content may be incorrect.">
            <a:extLst>
              <a:ext uri="{FF2B5EF4-FFF2-40B4-BE49-F238E27FC236}">
                <a16:creationId xmlns:a16="http://schemas.microsoft.com/office/drawing/2014/main" id="{C37D7F32-F595-CCCC-5C66-3C223A09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36788"/>
            <a:ext cx="27463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5" descr="A group of girls holding up a blue tarp&#10;&#10;AI-generated content may be incorrect.">
            <a:extLst>
              <a:ext uri="{FF2B5EF4-FFF2-40B4-BE49-F238E27FC236}">
                <a16:creationId xmlns:a16="http://schemas.microsoft.com/office/drawing/2014/main" id="{2956640E-9FE4-6F5A-CAFD-1AE06771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270125"/>
            <a:ext cx="24479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5A7E29C1-EF5E-6849-2843-524E848D66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47664" y="1231600"/>
            <a:ext cx="5448907" cy="127726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Did you enjoy it?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9699" name="TextBox 1">
            <a:extLst>
              <a:ext uri="{FF2B5EF4-FFF2-40B4-BE49-F238E27FC236}">
                <a16:creationId xmlns:a16="http://schemas.microsoft.com/office/drawing/2014/main" id="{E5F61763-5CA3-E12D-27EC-7A431AAAF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350" y="6003925"/>
            <a:ext cx="393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Smiley faces all around.</a:t>
            </a:r>
          </a:p>
        </p:txBody>
      </p:sp>
      <p:pic>
        <p:nvPicPr>
          <p:cNvPr id="29700" name="Picture 7">
            <a:extLst>
              <a:ext uri="{FF2B5EF4-FFF2-40B4-BE49-F238E27FC236}">
                <a16:creationId xmlns:a16="http://schemas.microsoft.com/office/drawing/2014/main" id="{352CFE29-A158-7EE4-802E-2257809F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">
            <a:extLst>
              <a:ext uri="{FF2B5EF4-FFF2-40B4-BE49-F238E27FC236}">
                <a16:creationId xmlns:a16="http://schemas.microsoft.com/office/drawing/2014/main" id="{F0190F8C-06B0-B9D8-3B57-107F251A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6AFDC097-D31E-6888-1860-9C6EF050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 descr="A group of children standing in a line&#10;&#10;AI-generated content may be incorrect.">
            <a:extLst>
              <a:ext uri="{FF2B5EF4-FFF2-40B4-BE49-F238E27FC236}">
                <a16:creationId xmlns:a16="http://schemas.microsoft.com/office/drawing/2014/main" id="{D133088C-B5B1-6DE4-775F-8346B818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893888"/>
            <a:ext cx="40941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A group of people outside&#10;&#10;AI-generated content may be incorrect.">
            <a:extLst>
              <a:ext uri="{FF2B5EF4-FFF2-40B4-BE49-F238E27FC236}">
                <a16:creationId xmlns:a16="http://schemas.microsoft.com/office/drawing/2014/main" id="{6B721245-7F49-3C48-4630-6D240B12B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/>
          <a:stretch>
            <a:fillRect/>
          </a:stretch>
        </p:blipFill>
        <p:spPr bwMode="auto">
          <a:xfrm>
            <a:off x="5230813" y="1989138"/>
            <a:ext cx="27178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38523699-ACFB-F80F-E509-C1E6CA2DA6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6892" y="445742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Rules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7171" name="TextBox 2">
            <a:extLst>
              <a:ext uri="{FF2B5EF4-FFF2-40B4-BE49-F238E27FC236}">
                <a16:creationId xmlns:a16="http://schemas.microsoft.com/office/drawing/2014/main" id="{250F662F-A5A7-D9C0-5559-E98F712E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3068638"/>
            <a:ext cx="47339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68363" indent="-282575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33475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352550" indent="-182563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1544638" indent="-182563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0018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4590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29162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3734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We go over our Forest School rules: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1 whistle: stop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2 whistles: back to base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3</a:t>
            </a:r>
            <a:r>
              <a:rPr lang="en-GB" altLang="en-US" sz="2400" baseline="30000">
                <a:latin typeface="Times New Roman" panose="02020603050405020304" pitchFamily="18" charset="0"/>
              </a:rPr>
              <a:t>rd</a:t>
            </a:r>
            <a:r>
              <a:rPr lang="en-GB" altLang="en-US" sz="2400">
                <a:latin typeface="Times New Roman" panose="02020603050405020304" pitchFamily="18" charset="0"/>
              </a:rPr>
              <a:t> rule: have fun and learn</a:t>
            </a:r>
          </a:p>
        </p:txBody>
      </p:sp>
      <p:pic>
        <p:nvPicPr>
          <p:cNvPr id="7172" name="Picture 7">
            <a:extLst>
              <a:ext uri="{FF2B5EF4-FFF2-40B4-BE49-F238E27FC236}">
                <a16:creationId xmlns:a16="http://schemas.microsoft.com/office/drawing/2014/main" id="{B670259D-CB38-946E-3B28-28EFC133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>
            <a:extLst>
              <a:ext uri="{FF2B5EF4-FFF2-40B4-BE49-F238E27FC236}">
                <a16:creationId xmlns:a16="http://schemas.microsoft.com/office/drawing/2014/main" id="{BC782DB7-CDC0-DD2F-97B5-56FBA51C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C7DD9D41-FBCE-1483-2E0D-A03E8A2B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E11D1E19-6A5B-8B55-ED21-6CBB639C48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6892" y="445742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Rules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9219" name="TextBox 2">
            <a:extLst>
              <a:ext uri="{FF2B5EF4-FFF2-40B4-BE49-F238E27FC236}">
                <a16:creationId xmlns:a16="http://schemas.microsoft.com/office/drawing/2014/main" id="{3D4C9344-82DA-A76B-3046-BAB049FD4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2997200"/>
            <a:ext cx="3384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868363" indent="-282575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33475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352550" indent="-182563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1544638" indent="-182563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0018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4590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29162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37343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We put out the boundaries so we knew how far we could go during the activities.</a:t>
            </a:r>
          </a:p>
        </p:txBody>
      </p:sp>
      <p:pic>
        <p:nvPicPr>
          <p:cNvPr id="9220" name="Picture 7">
            <a:extLst>
              <a:ext uri="{FF2B5EF4-FFF2-40B4-BE49-F238E27FC236}">
                <a16:creationId xmlns:a16="http://schemas.microsoft.com/office/drawing/2014/main" id="{00D27890-1609-E09F-62F9-C6851F40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>
            <a:extLst>
              <a:ext uri="{FF2B5EF4-FFF2-40B4-BE49-F238E27FC236}">
                <a16:creationId xmlns:a16="http://schemas.microsoft.com/office/drawing/2014/main" id="{4260D220-25DE-E3F4-7629-933DF6E6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0ABC1B30-447C-5418-3419-CDA0011A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A young child standing in the grass&#10;&#10;AI-generated content may be incorrect.">
            <a:extLst>
              <a:ext uri="{FF2B5EF4-FFF2-40B4-BE49-F238E27FC236}">
                <a16:creationId xmlns:a16="http://schemas.microsoft.com/office/drawing/2014/main" id="{1731E874-2113-E67E-CDC4-30ECE01F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7651"/>
          <a:stretch>
            <a:fillRect/>
          </a:stretch>
        </p:blipFill>
        <p:spPr bwMode="auto">
          <a:xfrm>
            <a:off x="4859338" y="1684338"/>
            <a:ext cx="316865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1E520112-84DB-1743-7358-7D9610F9C5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536230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Fire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1267" name="TextBox 1">
            <a:extLst>
              <a:ext uri="{FF2B5EF4-FFF2-40B4-BE49-F238E27FC236}">
                <a16:creationId xmlns:a16="http://schemas.microsoft.com/office/drawing/2014/main" id="{C89900A8-F23C-F3A4-1C4F-59FBCF55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567363"/>
            <a:ext cx="403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discussed fire safety and lit the fire</a:t>
            </a:r>
          </a:p>
        </p:txBody>
      </p:sp>
      <p:pic>
        <p:nvPicPr>
          <p:cNvPr id="11268" name="Picture 7">
            <a:extLst>
              <a:ext uri="{FF2B5EF4-FFF2-40B4-BE49-F238E27FC236}">
                <a16:creationId xmlns:a16="http://schemas.microsoft.com/office/drawing/2014/main" id="{F1859194-30D0-145C-5EF4-DDA27BD1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>
            <a:extLst>
              <a:ext uri="{FF2B5EF4-FFF2-40B4-BE49-F238E27FC236}">
                <a16:creationId xmlns:a16="http://schemas.microsoft.com/office/drawing/2014/main" id="{40921D71-DF06-264A-97A5-3E7FD103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5FA4F5C6-4BF9-BE59-31E6-FFD830E2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A group of people cooking over a campfire&#10;&#10;AI-generated content may be incorrect.">
            <a:extLst>
              <a:ext uri="{FF2B5EF4-FFF2-40B4-BE49-F238E27FC236}">
                <a16:creationId xmlns:a16="http://schemas.microsoft.com/office/drawing/2014/main" id="{431E221E-F186-E697-6D31-1F480697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06638"/>
            <a:ext cx="352901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A group of people sitting on the ground with sticks and a grid&#10;&#10;AI-generated content may be incorrect.">
            <a:extLst>
              <a:ext uri="{FF2B5EF4-FFF2-40B4-BE49-F238E27FC236}">
                <a16:creationId xmlns:a16="http://schemas.microsoft.com/office/drawing/2014/main" id="{2735DF45-FD60-9F87-6A79-BEC8AF92A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23225" b="21201"/>
          <a:stretch>
            <a:fillRect/>
          </a:stretch>
        </p:blipFill>
        <p:spPr bwMode="auto">
          <a:xfrm>
            <a:off x="635000" y="2333625"/>
            <a:ext cx="396875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A8189371-3B80-C6AA-B2F9-AB8B4C3C11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9235" y="224317"/>
            <a:ext cx="4955816" cy="14124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Fire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3315" name="TextBox 1">
            <a:extLst>
              <a:ext uri="{FF2B5EF4-FFF2-40B4-BE49-F238E27FC236}">
                <a16:creationId xmlns:a16="http://schemas.microsoft.com/office/drawing/2014/main" id="{E969FABC-765B-F76F-5F88-F00EE2E10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5075238"/>
            <a:ext cx="42402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sz="2800">
                <a:solidFill>
                  <a:srgbClr val="FFFFFF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toasted marshmallows. </a:t>
            </a:r>
          </a:p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sz="2800">
                <a:solidFill>
                  <a:srgbClr val="FFFFFF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 made some smore’s. Best bit was eating them! </a:t>
            </a:r>
            <a:endParaRPr lang="en-GB" altLang="en-US" sz="1600"/>
          </a:p>
        </p:txBody>
      </p:sp>
      <p:pic>
        <p:nvPicPr>
          <p:cNvPr id="13316" name="Picture 7">
            <a:extLst>
              <a:ext uri="{FF2B5EF4-FFF2-40B4-BE49-F238E27FC236}">
                <a16:creationId xmlns:a16="http://schemas.microsoft.com/office/drawing/2014/main" id="{EB2CC9E0-D705-8592-13DC-83853BC0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>
            <a:extLst>
              <a:ext uri="{FF2B5EF4-FFF2-40B4-BE49-F238E27FC236}">
                <a16:creationId xmlns:a16="http://schemas.microsoft.com/office/drawing/2014/main" id="{CFE8AA41-2B9B-80B5-FAC6-F4A337E4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DDB229AC-6C9E-6301-F083-DA319A81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Two young girls wearing raincoats eating&#10;&#10;AI-generated content may be incorrect.">
            <a:extLst>
              <a:ext uri="{FF2B5EF4-FFF2-40B4-BE49-F238E27FC236}">
                <a16:creationId xmlns:a16="http://schemas.microsoft.com/office/drawing/2014/main" id="{B0366545-A6AA-BD6F-3D14-24876626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079750"/>
            <a:ext cx="25781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A group of children sitting on a bench eating food&#10;&#10;AI-generated content may be incorrect.">
            <a:extLst>
              <a:ext uri="{FF2B5EF4-FFF2-40B4-BE49-F238E27FC236}">
                <a16:creationId xmlns:a16="http://schemas.microsoft.com/office/drawing/2014/main" id="{20C2BB28-D4BB-C8DF-77E5-3E94BA6B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665413"/>
            <a:ext cx="3084513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 descr="A group of people around a fire&#10;&#10;AI-generated content may be incorrect.">
            <a:extLst>
              <a:ext uri="{FF2B5EF4-FFF2-40B4-BE49-F238E27FC236}">
                <a16:creationId xmlns:a16="http://schemas.microsoft.com/office/drawing/2014/main" id="{00FB4F6D-77DF-528C-0780-C3258ADD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090613"/>
            <a:ext cx="287496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11A98D47-7170-EC3E-1EAC-FF925525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F188E483-4C7F-4645-EC81-DF8E79EB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26">
            <a:extLst>
              <a:ext uri="{FF2B5EF4-FFF2-40B4-BE49-F238E27FC236}">
                <a16:creationId xmlns:a16="http://schemas.microsoft.com/office/drawing/2014/main" id="{3053609E-9FD9-D2E6-18FA-02C2CFE5230E}"/>
              </a:ext>
            </a:extLst>
          </p:cNvPr>
          <p:cNvSpPr txBox="1">
            <a:spLocks noChangeArrowheads="1"/>
          </p:cNvSpPr>
          <p:nvPr/>
        </p:nvSpPr>
        <p:spPr>
          <a:xfrm>
            <a:off x="1763688" y="22401"/>
            <a:ext cx="4955816" cy="1610415"/>
          </a:xfrm>
          <a:prstGeom prst="rect">
            <a:avLst/>
          </a:prstGeo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Trees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5365" name="TextBox 1">
            <a:extLst>
              <a:ext uri="{FF2B5EF4-FFF2-40B4-BE49-F238E27FC236}">
                <a16:creationId xmlns:a16="http://schemas.microsoft.com/office/drawing/2014/main" id="{085D2507-63E8-7327-9F4C-188492DBA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078038"/>
            <a:ext cx="26638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Time to make our own tree. We use bamboo canes to make our picture frame.</a:t>
            </a:r>
          </a:p>
        </p:txBody>
      </p:sp>
      <p:pic>
        <p:nvPicPr>
          <p:cNvPr id="15366" name="Picture 5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D17109AC-EE0E-4193-81A2-4EC67ED2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29225"/>
            <a:ext cx="213677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A pile of sticks on grass&#10;&#10;AI-generated content may be incorrect.">
            <a:extLst>
              <a:ext uri="{FF2B5EF4-FFF2-40B4-BE49-F238E27FC236}">
                <a16:creationId xmlns:a16="http://schemas.microsoft.com/office/drawing/2014/main" id="{DC5C5D00-2E59-EE32-E012-ECEEF43F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" r="18527"/>
          <a:stretch>
            <a:fillRect/>
          </a:stretch>
        </p:blipFill>
        <p:spPr bwMode="auto">
          <a:xfrm>
            <a:off x="3352800" y="2078038"/>
            <a:ext cx="297021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7" descr="A group of kids in coats outside&#10;&#10;AI-generated content may be incorrect.">
            <a:extLst>
              <a:ext uri="{FF2B5EF4-FFF2-40B4-BE49-F238E27FC236}">
                <a16:creationId xmlns:a16="http://schemas.microsoft.com/office/drawing/2014/main" id="{1CBC12B3-4383-648D-7522-EC2AFE9F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35213"/>
            <a:ext cx="29257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9CD4E031-DF9F-CA38-15CB-7B27524B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>
            <a:extLst>
              <a:ext uri="{FF2B5EF4-FFF2-40B4-BE49-F238E27FC236}">
                <a16:creationId xmlns:a16="http://schemas.microsoft.com/office/drawing/2014/main" id="{18005187-DAFA-2115-9F17-7A712FFD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26">
            <a:extLst>
              <a:ext uri="{FF2B5EF4-FFF2-40B4-BE49-F238E27FC236}">
                <a16:creationId xmlns:a16="http://schemas.microsoft.com/office/drawing/2014/main" id="{BD4999A1-7628-C7CF-82E0-A9EC855F1691}"/>
              </a:ext>
            </a:extLst>
          </p:cNvPr>
          <p:cNvSpPr txBox="1">
            <a:spLocks noChangeArrowheads="1"/>
          </p:cNvSpPr>
          <p:nvPr/>
        </p:nvSpPr>
        <p:spPr>
          <a:xfrm>
            <a:off x="1763688" y="22401"/>
            <a:ext cx="4955816" cy="1610415"/>
          </a:xfrm>
          <a:prstGeom prst="rect">
            <a:avLst/>
          </a:prstGeo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Trees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7413" name="TextBox 1">
            <a:extLst>
              <a:ext uri="{FF2B5EF4-FFF2-40B4-BE49-F238E27FC236}">
                <a16:creationId xmlns:a16="http://schemas.microsoft.com/office/drawing/2014/main" id="{9B9E6766-9C14-9D56-67DD-B3088E667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516563"/>
            <a:ext cx="44497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We shared our tree pictures with the rest of the class. </a:t>
            </a:r>
          </a:p>
        </p:txBody>
      </p:sp>
      <p:pic>
        <p:nvPicPr>
          <p:cNvPr id="17414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A866505C-8B79-919C-5F10-58EEBDB9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A group of children standing in a circle&#10;&#10;AI-generated content may be incorrect.">
            <a:extLst>
              <a:ext uri="{FF2B5EF4-FFF2-40B4-BE49-F238E27FC236}">
                <a16:creationId xmlns:a16="http://schemas.microsoft.com/office/drawing/2014/main" id="{7475D452-0D3C-ED7F-1E47-2DC98567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603375"/>
            <a:ext cx="394493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A group of children standing in a circle&#10;&#10;AI-generated content may be incorrect.">
            <a:extLst>
              <a:ext uri="{FF2B5EF4-FFF2-40B4-BE49-F238E27FC236}">
                <a16:creationId xmlns:a16="http://schemas.microsoft.com/office/drawing/2014/main" id="{B2355479-0ED4-A40A-4594-6C8E5749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3538"/>
            <a:ext cx="36449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39C9F08B-BF04-E8ED-DF98-6A19F0DA34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594" y="536230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076FA714-0281-9792-85DF-4F4167997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967288"/>
            <a:ext cx="4822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Today we are building dens – we use bamboo canes, tarpaulins and clothes pegs.</a:t>
            </a:r>
          </a:p>
        </p:txBody>
      </p:sp>
      <p:pic>
        <p:nvPicPr>
          <p:cNvPr id="19460" name="Picture 7">
            <a:extLst>
              <a:ext uri="{FF2B5EF4-FFF2-40B4-BE49-F238E27FC236}">
                <a16:creationId xmlns:a16="http://schemas.microsoft.com/office/drawing/2014/main" id="{BE1CB79D-2A01-2568-2136-5FA1EA6E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>
            <a:extLst>
              <a:ext uri="{FF2B5EF4-FFF2-40B4-BE49-F238E27FC236}">
                <a16:creationId xmlns:a16="http://schemas.microsoft.com/office/drawing/2014/main" id="{B37F6864-60F9-E36A-147A-9FBE96BE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B3AA9B95-FE6F-2BA2-CAFB-1A0A9DA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A group of people standing in a yard&#10;&#10;AI-generated content may be incorrect.">
            <a:extLst>
              <a:ext uri="{FF2B5EF4-FFF2-40B4-BE49-F238E27FC236}">
                <a16:creationId xmlns:a16="http://schemas.microsoft.com/office/drawing/2014/main" id="{938CD1EB-2253-2DE4-31BA-5FC339C4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931988"/>
            <a:ext cx="31353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 descr="A group of people outside in a yard&#10;&#10;AI-generated content may be incorrect.">
            <a:extLst>
              <a:ext uri="{FF2B5EF4-FFF2-40B4-BE49-F238E27FC236}">
                <a16:creationId xmlns:a16="http://schemas.microsoft.com/office/drawing/2014/main" id="{296D4552-791C-2843-1043-21B41DED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09750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F2144E8C-3EA9-5572-3197-A5F21D1933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4388" y="153988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90CDC4F6-24FE-BBC5-2001-DC116B074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5751513"/>
            <a:ext cx="3541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Great team work!</a:t>
            </a:r>
          </a:p>
        </p:txBody>
      </p:sp>
      <p:pic>
        <p:nvPicPr>
          <p:cNvPr id="21508" name="Picture 7">
            <a:extLst>
              <a:ext uri="{FF2B5EF4-FFF2-40B4-BE49-F238E27FC236}">
                <a16:creationId xmlns:a16="http://schemas.microsoft.com/office/drawing/2014/main" id="{AC23645C-D18E-0AA4-DE21-B3F6971B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6C1EB360-C2D0-7069-20EE-50DAED5B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3AE586D2-EC66-5107-3CB1-3A22F8EC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13363"/>
            <a:ext cx="21351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" descr="A group of people outside with a blue tent&#10;&#10;AI-generated content may be incorrect.">
            <a:extLst>
              <a:ext uri="{FF2B5EF4-FFF2-40B4-BE49-F238E27FC236}">
                <a16:creationId xmlns:a16="http://schemas.microsoft.com/office/drawing/2014/main" id="{1AB726EF-B5E0-3A84-C678-DBA3A148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57350"/>
            <a:ext cx="273685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 descr="A group of people standing in a yard&#10;&#10;AI-generated content may be incorrect.">
            <a:extLst>
              <a:ext uri="{FF2B5EF4-FFF2-40B4-BE49-F238E27FC236}">
                <a16:creationId xmlns:a16="http://schemas.microsoft.com/office/drawing/2014/main" id="{2BF5CC13-2D84-20AA-169C-845A1744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71638"/>
            <a:ext cx="27844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A group of people outside in a yard&#10;&#10;AI-generated content may be incorrect.">
            <a:extLst>
              <a:ext uri="{FF2B5EF4-FFF2-40B4-BE49-F238E27FC236}">
                <a16:creationId xmlns:a16="http://schemas.microsoft.com/office/drawing/2014/main" id="{99A3C213-2959-3DA7-6E05-41FB833C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3941763"/>
            <a:ext cx="27828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214</Words>
  <Application>Microsoft Office PowerPoint</Application>
  <PresentationFormat>On-screen Show (4:3)</PresentationFormat>
  <Paragraphs>42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Times New Roman</vt:lpstr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Apex</vt:lpstr>
      <vt:lpstr> nettlefield  PS  Our Forest School Diary Friday 7th March 2025</vt:lpstr>
      <vt:lpstr>Rules </vt:lpstr>
      <vt:lpstr>Rules </vt:lpstr>
      <vt:lpstr>Fire </vt:lpstr>
      <vt:lpstr>    Fire </vt:lpstr>
      <vt:lpstr>PowerPoint Presentation</vt:lpstr>
      <vt:lpstr>PowerPoint Presentation</vt:lpstr>
      <vt:lpstr>Den building </vt:lpstr>
      <vt:lpstr>Den building </vt:lpstr>
      <vt:lpstr>Den building </vt:lpstr>
      <vt:lpstr>Fire </vt:lpstr>
      <vt:lpstr>Leave no trace</vt:lpstr>
      <vt:lpstr>Did you enjoy it? </vt:lpstr>
    </vt:vector>
  </TitlesOfParts>
  <Company>Classroom2000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NINEuser</dc:creator>
  <cp:lastModifiedBy>Danielle Morrow</cp:lastModifiedBy>
  <cp:revision>199</cp:revision>
  <dcterms:created xsi:type="dcterms:W3CDTF">2007-03-26T18:18:35Z</dcterms:created>
  <dcterms:modified xsi:type="dcterms:W3CDTF">2025-03-10T11:05:39Z</dcterms:modified>
</cp:coreProperties>
</file>