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314" r:id="rId5"/>
    <p:sldId id="311" r:id="rId6"/>
    <p:sldId id="319" r:id="rId7"/>
    <p:sldId id="309" r:id="rId8"/>
    <p:sldId id="300" r:id="rId9"/>
    <p:sldId id="303" r:id="rId10"/>
    <p:sldId id="320" r:id="rId11"/>
    <p:sldId id="263" r:id="rId12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14"/>
      <p:bold r:id="rId15"/>
      <p:italic r:id="rId16"/>
      <p:boldItalic r:id="rId17"/>
    </p:embeddedFont>
    <p:embeddedFont>
      <p:font typeface="Lucida Sans" panose="020B06020305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gx0Iotn1c2DpCTI3/GnMzWcVum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19" y="2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1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BBF59FB5-6867-E505-6455-EFFD482D45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44C2B8F-F8C0-1910-B21D-FF69FB5AA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3770E76-580B-9BBD-9F5C-AA3FB8269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2CFB06-F361-4B02-89FE-D35E2687B341}" type="slidenum">
              <a:rPr lang="en-GB" altLang="en-US" sz="1200" smtClean="0"/>
              <a:pPr/>
              <a:t>10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5FDEF-EB1F-6566-14A9-A4C9D0F08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2C7C7BD4-5AAC-A18B-D910-CF7513C39A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2D591A48-C9C0-8C22-EC43-BD82222EB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CEDA6EDA-B930-180F-33E9-8BCCFD0A9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CDCAB3-481C-490D-983E-C5DB34CAE8F0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661215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BA2D-4741-931A-3A8C-8B4C380D1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03045C8-EFB5-6B9B-3307-BE6BC18422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E78D11AC-7D1D-E7A6-CD19-01F7FE04B2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49A07F8-0E5E-B949-33B8-7BEDB7593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CDCAB3-481C-490D-983E-C5DB34CAE8F0}" type="slidenum">
              <a:rPr lang="en-GB" altLang="en-US" sz="1200" smtClean="0"/>
              <a:pPr/>
              <a:t>5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47628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C5DA2-5F1E-AB7E-9138-46A60C585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73F4F619-FFD0-EA64-32B9-C95B7B576E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7E3B1E3B-F58C-AC55-4D05-3A78211152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85DD07C2-4329-9F41-7B1E-78A8E89FC5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CDCAB3-481C-490D-983E-C5DB34CAE8F0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91866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09D5290-1B33-28E8-1352-626574CB14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05363BB-87EE-F452-C2DA-22CC527F07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9F5C4E3-6E5E-8B22-8026-AE8752D4B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386B69-DD49-4307-A1EE-6120235E3A12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BBF59FB5-6867-E505-6455-EFFD482D45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44C2B8F-F8C0-1910-B21D-FF69FB5AA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3770E76-580B-9BBD-9F5C-AA3FB8269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2CFB06-F361-4B02-89FE-D35E2687B341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1B3EF232-3C6E-13D5-B460-D37F3702B3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87247060-A551-B8FC-D2DF-7989A55001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4D46BA28-2230-8C4A-E22F-9BE415B4E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8B4FA4-C953-4B94-9B68-97CA02FDDD8A}" type="slidenum">
              <a:rPr lang="en-GB" altLang="en-US" sz="1200" smtClean="0"/>
              <a:pPr/>
              <a:t>9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>
                <a:solidFill>
                  <a:srgbClr val="EAD5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2217738" y="-160337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sz="4800" b="1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sz="2200" b="0">
                <a:solidFill>
                  <a:srgbClr val="F4DB8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61314" algn="l">
              <a:spcBef>
                <a:spcPts val="440"/>
              </a:spcBef>
              <a:spcAft>
                <a:spcPts val="0"/>
              </a:spcAft>
              <a:buSzPts val="2090"/>
              <a:buChar char="🢭"/>
              <a:defRPr sz="22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4705"/>
              </a:srgbClr>
            </a:outerShdw>
          </a:effectLst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89560" algn="l">
              <a:spcBef>
                <a:spcPts val="240"/>
              </a:spcBef>
              <a:spcAft>
                <a:spcPts val="0"/>
              </a:spcAft>
              <a:buSzPts val="960"/>
              <a:buChar char="◼"/>
              <a:defRPr sz="1200"/>
            </a:lvl2pPr>
            <a:lvl3pPr marL="1371600" lvl="2" indent="-288925" algn="l">
              <a:spcBef>
                <a:spcPts val="200"/>
              </a:spcBef>
              <a:spcAft>
                <a:spcPts val="0"/>
              </a:spcAft>
              <a:buSzPts val="950"/>
              <a:buChar char="🢭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SzPts val="900"/>
              <a:buChar char="■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▣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🢭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🢝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032-bubbles-clipart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968529" y="3646310"/>
            <a:ext cx="7498443" cy="187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OUR FOREST SCHOOL DIARY</a:t>
            </a:r>
            <a:br>
              <a:rPr lang="en-GB" sz="3600" dirty="0"/>
            </a:br>
            <a:r>
              <a:rPr lang="en-GB" sz="3600" dirty="0"/>
              <a:t>Wednesday 11</a:t>
            </a:r>
            <a:r>
              <a:rPr lang="en-GB" sz="3600" baseline="30000" dirty="0"/>
              <a:t>th</a:t>
            </a:r>
            <a:r>
              <a:rPr lang="en-GB" sz="3600" dirty="0"/>
              <a:t> March 2026 </a:t>
            </a:r>
            <a:endParaRPr sz="3600"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871AA-676E-DA43-211D-FC541E19360F}"/>
              </a:ext>
            </a:extLst>
          </p:cNvPr>
          <p:cNvSpPr txBox="1"/>
          <p:nvPr/>
        </p:nvSpPr>
        <p:spPr>
          <a:xfrm>
            <a:off x="1079500" y="3429000"/>
            <a:ext cx="7083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Mitchell House Special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E0B23-1420-6AAC-F619-1061A10E4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3035" y="1057275"/>
            <a:ext cx="2710542" cy="20329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D2B31B55-6ADF-32A5-638E-363B4D8DC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85" y="1173511"/>
            <a:ext cx="50513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We explored our garden area. </a:t>
            </a:r>
          </a:p>
          <a:p>
            <a:pPr algn="ctr"/>
            <a:endParaRPr lang="en-GB" altLang="en-US" sz="2800" dirty="0">
              <a:solidFill>
                <a:schemeClr val="bg1"/>
              </a:solidFill>
            </a:endParaRP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3064E8A8-C98D-FA8D-FFAF-03337455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>
            <a:extLst>
              <a:ext uri="{FF2B5EF4-FFF2-40B4-BE49-F238E27FC236}">
                <a16:creationId xmlns:a16="http://schemas.microsoft.com/office/drawing/2014/main" id="{9B01EA86-AB2C-55A3-DEE9-EDCF4A47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A56C7BC0-0F8F-A970-6195-56AA86113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98137" y="0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Exploring Nature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93138B5-5E6F-68AD-39A5-2EC264F5E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074" y="2067622"/>
            <a:ext cx="415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We collected some sticks to make some birds nests.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7AC59-A129-D04A-9570-D5D1CE1B9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085" y="2735496"/>
            <a:ext cx="3429000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A2E43-9674-6676-7161-0C9BA1F62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05579" y="3460024"/>
            <a:ext cx="2783925" cy="208830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ctrTitle"/>
          </p:nvPr>
        </p:nvSpPr>
        <p:spPr>
          <a:xfrm>
            <a:off x="1612152" y="-46335"/>
            <a:ext cx="5399099" cy="157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DID YOU ENJOY IT?</a:t>
            </a:r>
            <a:br>
              <a:rPr lang="en-GB" sz="3200" dirty="0"/>
            </a:br>
            <a:endParaRPr sz="3200" dirty="0"/>
          </a:p>
        </p:txBody>
      </p:sp>
      <p:sp>
        <p:nvSpPr>
          <p:cNvPr id="159" name="Google Shape;159;p8"/>
          <p:cNvSpPr txBox="1"/>
          <p:nvPr/>
        </p:nvSpPr>
        <p:spPr>
          <a:xfrm>
            <a:off x="2443424" y="5866341"/>
            <a:ext cx="539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smiley</a:t>
            </a: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faces today. </a:t>
            </a:r>
            <a:endParaRPr dirty="0"/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CA304-0A1B-3D64-7DCF-4899515EC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64488" y="2137567"/>
            <a:ext cx="3665512" cy="2749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3F8989-D182-1270-3646-729FC6715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878" y="1679378"/>
            <a:ext cx="4887349" cy="36655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1756635" y="544756"/>
            <a:ext cx="4955700" cy="1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FOREST SCHOOL</a:t>
            </a:r>
            <a:br>
              <a:rPr lang="en-GB" sz="4000" dirty="0"/>
            </a:br>
            <a:endParaRPr sz="4000" dirty="0"/>
          </a:p>
        </p:txBody>
      </p:sp>
      <p:sp>
        <p:nvSpPr>
          <p:cNvPr id="98" name="Google Shape;98;p2"/>
          <p:cNvSpPr txBox="1"/>
          <p:nvPr/>
        </p:nvSpPr>
        <p:spPr>
          <a:xfrm>
            <a:off x="410259" y="2322066"/>
            <a:ext cx="39149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our boundaries out so we knew where we could play.</a:t>
            </a:r>
            <a:endParaRPr dirty="0"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54404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3BD33-D6A4-6407-7B67-7CAB0A606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51853" y="2476030"/>
            <a:ext cx="3962399" cy="29727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ctrTitle"/>
          </p:nvPr>
        </p:nvSpPr>
        <p:spPr>
          <a:xfrm>
            <a:off x="1607853" y="445742"/>
            <a:ext cx="4955816" cy="161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RULES</a:t>
            </a:r>
            <a:br>
              <a:rPr lang="en-GB" sz="4000"/>
            </a:br>
            <a:endParaRPr sz="4000"/>
          </a:p>
        </p:txBody>
      </p:sp>
      <p:sp>
        <p:nvSpPr>
          <p:cNvPr id="108" name="Google Shape;108;p3"/>
          <p:cNvSpPr txBox="1"/>
          <p:nvPr/>
        </p:nvSpPr>
        <p:spPr>
          <a:xfrm>
            <a:off x="1607853" y="1883183"/>
            <a:ext cx="5385304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go over our Forest School rules: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whistle: stop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whistles: back to base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GB" sz="3200" b="0" i="0" u="none" strike="noStrike" cap="none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rule: have fun and learn </a:t>
            </a:r>
            <a:endParaRPr sz="1800" dirty="0"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93ECE-62AD-6AE6-D75D-4EBEF965B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FB05DE68-AE44-94F4-0A97-7C3E8A9FD2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9235" y="224317"/>
            <a:ext cx="4955816" cy="14124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Fire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DD2D6D2F-75B5-3C6B-6A60-D81929A37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8" y="1891605"/>
            <a:ext cx="34398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sz="2800" dirty="0">
                <a:solidFill>
                  <a:srgbClr val="FFFFFF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learnt about  the 3 things we need to light a fire!  </a:t>
            </a:r>
            <a:endParaRPr lang="en-GB" altLang="en-US" sz="1600" dirty="0"/>
          </a:p>
        </p:txBody>
      </p:sp>
      <p:pic>
        <p:nvPicPr>
          <p:cNvPr id="15364" name="Picture 7">
            <a:extLst>
              <a:ext uri="{FF2B5EF4-FFF2-40B4-BE49-F238E27FC236}">
                <a16:creationId xmlns:a16="http://schemas.microsoft.com/office/drawing/2014/main" id="{F33CCFF0-938A-C301-B12B-E5EDED51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>
            <a:extLst>
              <a:ext uri="{FF2B5EF4-FFF2-40B4-BE49-F238E27FC236}">
                <a16:creationId xmlns:a16="http://schemas.microsoft.com/office/drawing/2014/main" id="{8DF1292D-3052-AFFE-B821-E0A39CE7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11A65E4-6A26-84C8-0620-AF8C147098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Fire Triangle Explained: Everything to Know! - Fire Training Company">
            <a:extLst>
              <a:ext uri="{FF2B5EF4-FFF2-40B4-BE49-F238E27FC236}">
                <a16:creationId xmlns:a16="http://schemas.microsoft.com/office/drawing/2014/main" id="{3615BB3B-B51F-AAD6-35CF-61B7A318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91" y="1411767"/>
            <a:ext cx="5043251" cy="43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84173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5129D-700E-C52F-2DED-353C84DA5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AA51BFD0-7088-3727-403F-10529C3C2C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77143" y="639864"/>
            <a:ext cx="3716862" cy="1059339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sz="3000" dirty="0"/>
            </a:br>
            <a:br>
              <a:rPr lang="en-GB" sz="3000" dirty="0"/>
            </a:br>
            <a:br>
              <a:rPr lang="en-GB" sz="3000" dirty="0"/>
            </a:br>
            <a:br>
              <a:rPr lang="en-GB" sz="3000" dirty="0"/>
            </a:br>
            <a:r>
              <a:rPr lang="en-GB" sz="4000" dirty="0"/>
              <a:t>Fire</a:t>
            </a:r>
            <a:br>
              <a:rPr lang="en-GB" sz="3000" dirty="0"/>
            </a:br>
            <a:endParaRPr lang="en-GB" sz="3000" dirty="0"/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321A0E37-D92F-213F-BA96-02489AFF1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045" y="5371921"/>
            <a:ext cx="6215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toasted marshmallows. </a:t>
            </a:r>
          </a:p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 made some </a:t>
            </a:r>
            <a:r>
              <a:rPr lang="en-GB" altLang="en-US" dirty="0" err="1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smore’s</a:t>
            </a: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Best bit was eating them! </a:t>
            </a:r>
            <a:endParaRPr lang="en-GB" altLang="en-US" sz="1400" dirty="0">
              <a:solidFill>
                <a:schemeClr val="bg1"/>
              </a:solidFill>
            </a:endParaRPr>
          </a:p>
        </p:txBody>
      </p:sp>
      <p:pic>
        <p:nvPicPr>
          <p:cNvPr id="15364" name="Picture 7">
            <a:extLst>
              <a:ext uri="{FF2B5EF4-FFF2-40B4-BE49-F238E27FC236}">
                <a16:creationId xmlns:a16="http://schemas.microsoft.com/office/drawing/2014/main" id="{CDBC1E85-9FE4-DE8E-3950-9669B325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004585" y="255397"/>
            <a:ext cx="2690039" cy="12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>
            <a:extLst>
              <a:ext uri="{FF2B5EF4-FFF2-40B4-BE49-F238E27FC236}">
                <a16:creationId xmlns:a16="http://schemas.microsoft.com/office/drawing/2014/main" id="{8A83A0B8-4C88-84D7-353A-F3008FF2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6" y="374027"/>
            <a:ext cx="1673338" cy="110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C4B0E45-F4EC-4339-D336-1F574515A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2323B-9512-8EE5-8E7F-18B800EC3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860848"/>
            <a:ext cx="4343400" cy="3257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11B6F-965C-F59D-D170-50DB7CC50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524456" y="4118273"/>
            <a:ext cx="2666999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2739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6F995-6D31-4450-815B-A427F0EF4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9E1B9B40-88BD-FA91-4CF3-9F4AB7EA05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9235" y="224317"/>
            <a:ext cx="4955816" cy="14124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Fire</a:t>
            </a:r>
            <a:br>
              <a:rPr lang="en-GB" sz="4000" dirty="0"/>
            </a:br>
            <a:endParaRPr lang="en-GB" sz="4000" dirty="0"/>
          </a:p>
        </p:txBody>
      </p:sp>
      <p:pic>
        <p:nvPicPr>
          <p:cNvPr id="15364" name="Picture 7">
            <a:extLst>
              <a:ext uri="{FF2B5EF4-FFF2-40B4-BE49-F238E27FC236}">
                <a16:creationId xmlns:a16="http://schemas.microsoft.com/office/drawing/2014/main" id="{DFB48AEC-CFFD-C33D-1CE7-1DA6085B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>
            <a:extLst>
              <a:ext uri="{FF2B5EF4-FFF2-40B4-BE49-F238E27FC236}">
                <a16:creationId xmlns:a16="http://schemas.microsoft.com/office/drawing/2014/main" id="{DD667B4D-20D8-8813-E29F-52667F69B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4D8E404-A373-BD3A-979C-866A4B797E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68EB8-78EC-C5AB-898E-61DB4DE7DFD3}"/>
              </a:ext>
            </a:extLst>
          </p:cNvPr>
          <p:cNvSpPr txBox="1"/>
          <p:nvPr/>
        </p:nvSpPr>
        <p:spPr>
          <a:xfrm>
            <a:off x="555625" y="2020545"/>
            <a:ext cx="29604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practiced using the fire rods and lighting the cotton wool. </a:t>
            </a:r>
            <a:endParaRPr lang="en-GB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F0CDF-5673-0C02-DFB4-31773ECC8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26267" y="2322135"/>
            <a:ext cx="3951511" cy="296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5807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50501698-314D-EEDD-AAA2-F6748E8A01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54962" y="390458"/>
            <a:ext cx="3716862" cy="12078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dirty="0"/>
              <a:t>Saw Skills </a:t>
            </a:r>
            <a:br>
              <a:rPr lang="en-GB" sz="3000" dirty="0"/>
            </a:br>
            <a:endParaRPr lang="en-GB" sz="3000" dirty="0"/>
          </a:p>
        </p:txBody>
      </p:sp>
      <p:sp>
        <p:nvSpPr>
          <p:cNvPr id="13315" name="TextBox 1">
            <a:extLst>
              <a:ext uri="{FF2B5EF4-FFF2-40B4-BE49-F238E27FC236}">
                <a16:creationId xmlns:a16="http://schemas.microsoft.com/office/drawing/2014/main" id="{D09A4088-D997-5A8C-C640-CF4FED8A5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564" y="5513435"/>
            <a:ext cx="56322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Today we learnt how to use a saw safety and cut some Elder</a:t>
            </a:r>
            <a:r>
              <a:rPr lang="en-GB" altLang="en-US" sz="2100" dirty="0"/>
              <a:t>. </a:t>
            </a:r>
          </a:p>
        </p:txBody>
      </p:sp>
      <p:pic>
        <p:nvPicPr>
          <p:cNvPr id="13317" name="Picture 1">
            <a:extLst>
              <a:ext uri="{FF2B5EF4-FFF2-40B4-BE49-F238E27FC236}">
                <a16:creationId xmlns:a16="http://schemas.microsoft.com/office/drawing/2014/main" id="{672C2CE9-BDF6-DADF-4425-81A2D226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0" y="176212"/>
            <a:ext cx="1824826" cy="12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>
            <a:extLst>
              <a:ext uri="{FF2B5EF4-FFF2-40B4-BE49-F238E27FC236}">
                <a16:creationId xmlns:a16="http://schemas.microsoft.com/office/drawing/2014/main" id="{88FBE238-1D95-C024-FDA7-3DEDCBF2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417400" y="334823"/>
            <a:ext cx="2301787" cy="104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How to change a junior hacksaw blade? - Wonkee Donkee Tools">
            <a:extLst>
              <a:ext uri="{FF2B5EF4-FFF2-40B4-BE49-F238E27FC236}">
                <a16:creationId xmlns:a16="http://schemas.microsoft.com/office/drawing/2014/main" id="{6BF1F70A-439A-BDBF-6AD9-C8A4815C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12" y="2389106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E60FE-C22B-D780-BEBF-CA8003A57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834910" y="2389537"/>
            <a:ext cx="2873828" cy="215463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D2B31B55-6ADF-32A5-638E-363B4D8DC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169" y="1799328"/>
            <a:ext cx="260508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We used our tent peg to push the centre (pith) of the elder out. We dipped in to bubble mixture and blew bubbles. </a:t>
            </a:r>
          </a:p>
          <a:p>
            <a:pPr algn="ctr"/>
            <a:endParaRPr lang="en-GB" altLang="en-US" sz="2800" dirty="0">
              <a:solidFill>
                <a:schemeClr val="bg1"/>
              </a:solidFill>
            </a:endParaRP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3064E8A8-C98D-FA8D-FFAF-03337455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>
            <a:extLst>
              <a:ext uri="{FF2B5EF4-FFF2-40B4-BE49-F238E27FC236}">
                <a16:creationId xmlns:a16="http://schemas.microsoft.com/office/drawing/2014/main" id="{9B01EA86-AB2C-55A3-DEE9-EDCF4A47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A56C7BC0-0F8F-A970-6195-56AA86113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0386" y="188913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Bubble Wands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93138B5-5E6F-68AD-39A5-2EC264F5E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292" y="5695789"/>
            <a:ext cx="4955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Some were successful.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785DF-C502-5D7B-62E8-DA5D17761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82538" y="2344091"/>
            <a:ext cx="3178631" cy="2383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6298D2-E97A-C5AF-759E-37D51C71D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43724" y="2344492"/>
            <a:ext cx="3178633" cy="2383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CDD07C-E681-DDA9-E654-CB722B0F8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23257" y="1148381"/>
            <a:ext cx="1596753" cy="159675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">
            <a:extLst>
              <a:ext uri="{FF2B5EF4-FFF2-40B4-BE49-F238E27FC236}">
                <a16:creationId xmlns:a16="http://schemas.microsoft.com/office/drawing/2014/main" id="{52795720-2A81-3142-9147-ADEEAB9D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>
            <a:extLst>
              <a:ext uri="{FF2B5EF4-FFF2-40B4-BE49-F238E27FC236}">
                <a16:creationId xmlns:a16="http://schemas.microsoft.com/office/drawing/2014/main" id="{BE37147C-0D35-EBA8-3210-36C385772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>
            <a:extLst>
              <a:ext uri="{FF2B5EF4-FFF2-40B4-BE49-F238E27FC236}">
                <a16:creationId xmlns:a16="http://schemas.microsoft.com/office/drawing/2014/main" id="{21F1692B-7A2A-FAB2-892B-BE648DC17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218" y="5193605"/>
            <a:ext cx="57154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Time to make our own tree. We use bamboo canes to make our picture frame.</a:t>
            </a:r>
          </a:p>
        </p:txBody>
      </p:sp>
      <p:sp>
        <p:nvSpPr>
          <p:cNvPr id="2" name="Rectangle 1026">
            <a:extLst>
              <a:ext uri="{FF2B5EF4-FFF2-40B4-BE49-F238E27FC236}">
                <a16:creationId xmlns:a16="http://schemas.microsoft.com/office/drawing/2014/main" id="{0FE873F5-A6DF-F8F5-8CCA-69784991CF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0386" y="-377144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Tree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DD3D6-A5B0-421F-0AA6-D69853955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08563" y="2185073"/>
            <a:ext cx="3274789" cy="2456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EEFF53-19E4-235E-80BC-5FE09048B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13" y="2498719"/>
            <a:ext cx="2437241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34BAD3-41E3-080E-AF72-85E1B7A34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312896" y="2476492"/>
            <a:ext cx="2114992" cy="158706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On-screen Show (4:3)</PresentationFormat>
  <Paragraphs>43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Noto Sans Symbols</vt:lpstr>
      <vt:lpstr>Lucida Sans</vt:lpstr>
      <vt:lpstr>Times New Roman</vt:lpstr>
      <vt:lpstr>Calibri</vt:lpstr>
      <vt:lpstr>Book Antiqua</vt:lpstr>
      <vt:lpstr>Arial</vt:lpstr>
      <vt:lpstr>Apex</vt:lpstr>
      <vt:lpstr>OUR FOREST SCHOOL DIARY Wednesday 11th March 2026 </vt:lpstr>
      <vt:lpstr>FOREST SCHOOL </vt:lpstr>
      <vt:lpstr>RULES </vt:lpstr>
      <vt:lpstr>    Fire </vt:lpstr>
      <vt:lpstr>    Fire </vt:lpstr>
      <vt:lpstr>    Fire </vt:lpstr>
      <vt:lpstr>Saw Skills  </vt:lpstr>
      <vt:lpstr>Bubble Wands </vt:lpstr>
      <vt:lpstr>Tree Picture</vt:lpstr>
      <vt:lpstr>Exploring Nature </vt:lpstr>
      <vt:lpstr>DID YOU ENJOY IT?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NINEuser</dc:creator>
  <cp:lastModifiedBy>Pamela Henderson</cp:lastModifiedBy>
  <cp:revision>34</cp:revision>
  <dcterms:created xsi:type="dcterms:W3CDTF">2007-03-26T18:18:35Z</dcterms:created>
  <dcterms:modified xsi:type="dcterms:W3CDTF">2026-03-15T07:57:31Z</dcterms:modified>
</cp:coreProperties>
</file>