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5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719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22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05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08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543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2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240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01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01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4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18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55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953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2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83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C88F1F8-0011-479E-B2A5-77FD8AB1B8BB}" type="datetimeFigureOut">
              <a:rPr lang="en-GB" smtClean="0"/>
              <a:t>12/05/2025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C874-C09E-4E98-87EC-11C06C98C0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37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21D5-A2C7-6EB0-FCCC-1C2751396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729" y="1544530"/>
            <a:ext cx="8825658" cy="3329581"/>
          </a:xfrm>
        </p:spPr>
        <p:txBody>
          <a:bodyPr/>
          <a:lstStyle/>
          <a:p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br>
              <a:rPr lang="en-GB" sz="5400" dirty="0"/>
            </a:br>
            <a:r>
              <a:rPr lang="en-GB" sz="5400" dirty="0"/>
              <a:t>Forest School</a:t>
            </a:r>
            <a:br>
              <a:rPr lang="en-GB" sz="5400" dirty="0"/>
            </a:br>
            <a:r>
              <a:rPr lang="en-GB" sz="5400" dirty="0"/>
              <a:t>St. Trea’s PS</a:t>
            </a:r>
            <a:br>
              <a:rPr lang="en-GB" sz="5400" dirty="0"/>
            </a:br>
            <a:r>
              <a:rPr lang="en-GB" sz="5400" dirty="0">
                <a:highlight>
                  <a:srgbClr val="FF00FF"/>
                </a:highlight>
              </a:rPr>
              <a:t>Mapping</a:t>
            </a:r>
            <a:br>
              <a:rPr lang="en-GB" sz="5400" dirty="0"/>
            </a:br>
            <a:r>
              <a:rPr lang="en-GB" sz="5400" dirty="0"/>
              <a:t>26</a:t>
            </a:r>
            <a:r>
              <a:rPr lang="en-GB" sz="5400" baseline="30000" dirty="0"/>
              <a:t>th</a:t>
            </a:r>
            <a:r>
              <a:rPr lang="en-GB" sz="5400" dirty="0"/>
              <a:t> March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1D21A-14FE-55FD-F7A8-B4562ABE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0CAF69-A3C3-83BF-11C6-3F19CAFAD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190C33-B76B-62D9-0F3D-CDB0FE9C6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1026" name="Picture 2" descr="Map Compass Clipart | Free download on ClipArtMag">
            <a:extLst>
              <a:ext uri="{FF2B5EF4-FFF2-40B4-BE49-F238E27FC236}">
                <a16:creationId xmlns:a16="http://schemas.microsoft.com/office/drawing/2014/main" id="{FA29985D-5FDF-76C9-F71A-5BB4ECFE4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99" y="1742194"/>
            <a:ext cx="4554433" cy="455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71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BC56C-1FFD-39A7-A488-101F0ED2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6000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1CA5-AD68-C9CB-8DF1-E07427DE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1331259"/>
            <a:ext cx="8946541" cy="4195481"/>
          </a:xfrm>
        </p:spPr>
        <p:txBody>
          <a:bodyPr>
            <a:normAutofit/>
          </a:bodyPr>
          <a:lstStyle/>
          <a:p>
            <a:r>
              <a:rPr lang="en-GB" sz="2400" dirty="0"/>
              <a:t>We went over our Forest School rules: </a:t>
            </a:r>
          </a:p>
          <a:p>
            <a:r>
              <a:rPr lang="en-GB" sz="2400" dirty="0"/>
              <a:t>1 whistle: freeze like a tree </a:t>
            </a:r>
          </a:p>
          <a:p>
            <a:r>
              <a:rPr lang="en-GB" sz="2400" dirty="0"/>
              <a:t>2 whistles: back to base</a:t>
            </a:r>
          </a:p>
          <a:p>
            <a:r>
              <a:rPr lang="en-GB" sz="2400" dirty="0"/>
              <a:t> 3rd rule: have fun and learn.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7426B0-43ED-8804-A32E-0A55493BA4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5F43E54-B0DD-E1E3-4D38-7D2D79712C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B6738-B9BA-4610-42BD-18C9506E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2DFB1-908D-3559-E5E0-7BDAE7219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64188-6881-0B87-448E-03AA4E3D2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7" name="Picture 6" descr="A group of children in a circle&#10;&#10;AI-generated content may be incorrect.">
            <a:extLst>
              <a:ext uri="{FF2B5EF4-FFF2-40B4-BE49-F238E27FC236}">
                <a16:creationId xmlns:a16="http://schemas.microsoft.com/office/drawing/2014/main" id="{BECA3712-AB32-0CE5-5EE5-799F2C88A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05966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052A-1452-B5A9-62BC-D1B2ADD2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RULES</a:t>
            </a:r>
            <a:br>
              <a:rPr lang="en-GB" sz="4400" dirty="0"/>
            </a:br>
            <a:br>
              <a:rPr lang="en-GB" sz="4400" dirty="0"/>
            </a:br>
            <a:r>
              <a:rPr lang="en-GB" dirty="0"/>
              <a:t>We put up boundaries around the area we were using.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7F0C1C-573E-4099-4388-F10DB58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9BDDF-2D36-6BFA-10DA-625904C7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B27613-C8E9-5A9E-6037-F3F8C10B5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4" name="Picture 3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3F98B90A-84E5-3AF0-7FA5-18369903B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41" y="3125135"/>
            <a:ext cx="4043423" cy="3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9F3A-A50F-FE43-AD16-B49697A2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Map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733BC-E9DB-4DE1-9653-C6EB28FAD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483" y="1483133"/>
            <a:ext cx="8946541" cy="4195481"/>
          </a:xfrm>
        </p:spPr>
        <p:txBody>
          <a:bodyPr/>
          <a:lstStyle/>
          <a:p>
            <a:r>
              <a:rPr lang="en-GB" sz="2800" dirty="0"/>
              <a:t>We talked about previous learning, including using a compass and reading North, South, East and West.</a:t>
            </a:r>
          </a:p>
          <a:p>
            <a:r>
              <a:rPr lang="en-GB" sz="2800" dirty="0"/>
              <a:t>We discussed the importance of maps in everyday life and how we use them in different situations. </a:t>
            </a:r>
          </a:p>
          <a:p>
            <a:r>
              <a:rPr lang="en-GB" sz="2800" dirty="0"/>
              <a:t>We took observations of our school and decided to make a map of the school setting. </a:t>
            </a:r>
          </a:p>
          <a:p>
            <a:endParaRPr lang="en-GB" sz="24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9C49F-9626-C783-5610-560D76165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43064-C953-A46C-9B38-3B44713F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A93EE-0494-A147-B359-A6818CAF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2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1C99-0AC4-68AE-05CF-7AF22D05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Map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61163-5355-92CC-E69C-64F72241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1519518"/>
            <a:ext cx="8946541" cy="4195481"/>
          </a:xfrm>
        </p:spPr>
        <p:txBody>
          <a:bodyPr/>
          <a:lstStyle/>
          <a:p>
            <a:r>
              <a:rPr lang="en-GB" sz="3200" dirty="0"/>
              <a:t>We started to build our maps in small groups working together collaboratively. </a:t>
            </a:r>
          </a:p>
          <a:p>
            <a:endParaRPr lang="en-GB" sz="32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2EB39-E13C-F92C-FC03-C323A27BD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8A94-62FF-840A-48C1-6D11CDC2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8FAD2B-DA55-A92E-2590-BFCA4BF82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9" name="Picture 8" descr="A group of girls looking at paper&#10;&#10;AI-generated content may be incorrect.">
            <a:extLst>
              <a:ext uri="{FF2B5EF4-FFF2-40B4-BE49-F238E27FC236}">
                <a16:creationId xmlns:a16="http://schemas.microsoft.com/office/drawing/2014/main" id="{54F90F62-4149-CA63-F12F-CE5A45C6B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548" r="962"/>
          <a:stretch/>
        </p:blipFill>
        <p:spPr>
          <a:xfrm>
            <a:off x="4267096" y="3120765"/>
            <a:ext cx="3901357" cy="2341942"/>
          </a:xfrm>
          <a:prstGeom prst="rect">
            <a:avLst/>
          </a:prstGeom>
        </p:spPr>
      </p:pic>
      <p:pic>
        <p:nvPicPr>
          <p:cNvPr id="13" name="Picture 12" descr="Two boys on the ground&#10;&#10;AI-generated content may be incorrect.">
            <a:extLst>
              <a:ext uri="{FF2B5EF4-FFF2-40B4-BE49-F238E27FC236}">
                <a16:creationId xmlns:a16="http://schemas.microsoft.com/office/drawing/2014/main" id="{0D7BA8F1-496C-E910-254E-44BBEB46B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4" y="2558940"/>
            <a:ext cx="3985549" cy="2989162"/>
          </a:xfrm>
          <a:prstGeom prst="rect">
            <a:avLst/>
          </a:prstGeom>
        </p:spPr>
      </p:pic>
      <p:pic>
        <p:nvPicPr>
          <p:cNvPr id="15" name="Picture 14" descr="A group of children looking at a piece of paper&#10;&#10;AI-generated content may be incorrect.">
            <a:extLst>
              <a:ext uri="{FF2B5EF4-FFF2-40B4-BE49-F238E27FC236}">
                <a16:creationId xmlns:a16="http://schemas.microsoft.com/office/drawing/2014/main" id="{3A6662C8-AFAC-C550-87F9-554F06B5C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12" y="2612441"/>
            <a:ext cx="3800354" cy="285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63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F7E5-A9A5-023B-27FE-92515F13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Map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5FCA4-B0C9-DECC-8983-E88485406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01" y="1605670"/>
            <a:ext cx="5978466" cy="27464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Look at some of our creations!</a:t>
            </a:r>
          </a:p>
          <a:p>
            <a:pPr marL="0" indent="0">
              <a:buNone/>
            </a:pPr>
            <a:r>
              <a:rPr lang="en-GB" sz="2800" dirty="0"/>
              <a:t>We described our maps; each taking a turn to speak and use the positional language relating to using a compass.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566A4D-9556-D7E5-D2F7-1F0B9AEF4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BF21C-0740-9905-DEF8-0949DC23E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BDD926-46A0-514C-496F-A8A793584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6" name="Picture 5" descr="A group of children standing in a line&#10;&#10;AI-generated content may be incorrect.">
            <a:extLst>
              <a:ext uri="{FF2B5EF4-FFF2-40B4-BE49-F238E27FC236}">
                <a16:creationId xmlns:a16="http://schemas.microsoft.com/office/drawing/2014/main" id="{9664A214-DAA3-7E46-5531-2068D3721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85" y="1488653"/>
            <a:ext cx="3472498" cy="2604373"/>
          </a:xfrm>
          <a:prstGeom prst="rect">
            <a:avLst/>
          </a:prstGeom>
        </p:spPr>
      </p:pic>
      <p:pic>
        <p:nvPicPr>
          <p:cNvPr id="13" name="Picture 12" descr="A group of girls standing in a line&#10;&#10;AI-generated content may be incorrect.">
            <a:extLst>
              <a:ext uri="{FF2B5EF4-FFF2-40B4-BE49-F238E27FC236}">
                <a16:creationId xmlns:a16="http://schemas.microsoft.com/office/drawing/2014/main" id="{6452032A-E2D8-DE72-ABD8-7F8847086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85" y="4162928"/>
            <a:ext cx="3472498" cy="2604374"/>
          </a:xfrm>
          <a:prstGeom prst="rect">
            <a:avLst/>
          </a:prstGeom>
        </p:spPr>
      </p:pic>
      <p:pic>
        <p:nvPicPr>
          <p:cNvPr id="15" name="Picture 14" descr="A group of children standing in front of a blue building&#10;&#10;AI-generated content may be incorrect.">
            <a:extLst>
              <a:ext uri="{FF2B5EF4-FFF2-40B4-BE49-F238E27FC236}">
                <a16:creationId xmlns:a16="http://schemas.microsoft.com/office/drawing/2014/main" id="{54B5D064-E24C-00D8-2CE3-737E61CF1B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13" y="3900668"/>
            <a:ext cx="3777207" cy="283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2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099E-32AF-160E-E6A8-55B1902B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LEAVE NO TRACE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B9F08-4716-6D09-0487-68204A62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36" y="1331259"/>
            <a:ext cx="8946541" cy="4195481"/>
          </a:xfrm>
        </p:spPr>
        <p:txBody>
          <a:bodyPr>
            <a:normAutofit/>
          </a:bodyPr>
          <a:lstStyle/>
          <a:p>
            <a:r>
              <a:rPr lang="en-GB" sz="4000" dirty="0"/>
              <a:t>We collected the boundaries and tidied the resources to leave the place as we found it.</a:t>
            </a:r>
          </a:p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52F87-C5ED-48EE-F4DB-0ABAC25B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C638E-BEE6-C113-F116-239005F8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9308D-3186-F291-EF32-DC8D925BA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11" name="Picture 10" descr="A child sitting on the ground&#10;&#10;AI-generated content may be incorrect.">
            <a:extLst>
              <a:ext uri="{FF2B5EF4-FFF2-40B4-BE49-F238E27FC236}">
                <a16:creationId xmlns:a16="http://schemas.microsoft.com/office/drawing/2014/main" id="{D01B1E45-0167-07AB-F3A9-8D77A0FBB9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7" t="4557" r="786" b="22363"/>
          <a:stretch/>
        </p:blipFill>
        <p:spPr>
          <a:xfrm>
            <a:off x="7108670" y="3101643"/>
            <a:ext cx="2985707" cy="2674108"/>
          </a:xfrm>
          <a:prstGeom prst="rect">
            <a:avLst/>
          </a:prstGeom>
        </p:spPr>
      </p:pic>
      <p:pic>
        <p:nvPicPr>
          <p:cNvPr id="13" name="Picture 12" descr="A group of children in a playground&#10;&#10;AI-generated content may be incorrect.">
            <a:extLst>
              <a:ext uri="{FF2B5EF4-FFF2-40B4-BE49-F238E27FC236}">
                <a16:creationId xmlns:a16="http://schemas.microsoft.com/office/drawing/2014/main" id="{4F5F7952-745F-613B-1DF0-B9FE27ABB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4516" r="2160" b="12742"/>
          <a:stretch/>
        </p:blipFill>
        <p:spPr>
          <a:xfrm>
            <a:off x="3310047" y="3329293"/>
            <a:ext cx="3504218" cy="221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87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2442E-7A21-5066-6AA3-A929A0CB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DID YOU ENJOY IT?</a:t>
            </a:r>
            <a:endParaRPr lang="en-GB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D29DE89-F8DB-C573-B64E-8B10ADE4308B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373970" y="1330637"/>
            <a:ext cx="6331631" cy="296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3600"/>
              <a:t>The P3/4 children enjoyed taking their lesson outside today! </a:t>
            </a:r>
            <a:endParaRPr lang="en-GB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988C8-5F99-7372-A1E0-FC7DC5BC9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716" y="0"/>
            <a:ext cx="2987623" cy="1335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1BAF0-FC48-D5F9-6457-AF4E7C0C3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90057" cy="1309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C7B2A6-9E5D-3F3B-502D-85C668CD3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" y="5548102"/>
            <a:ext cx="2767584" cy="1219200"/>
          </a:xfrm>
          <a:prstGeom prst="rect">
            <a:avLst/>
          </a:prstGeom>
        </p:spPr>
      </p:pic>
      <p:pic>
        <p:nvPicPr>
          <p:cNvPr id="5" name="Picture 4" descr="A group of children in a circle&#10;&#10;AI-generated content may be incorrect.">
            <a:extLst>
              <a:ext uri="{FF2B5EF4-FFF2-40B4-BE49-F238E27FC236}">
                <a16:creationId xmlns:a16="http://schemas.microsoft.com/office/drawing/2014/main" id="{64CF4D20-D0F4-7E66-FB1F-C2F072BBF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281524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2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</TotalTime>
  <Words>199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    Forest School St. Trea’s PS Mapping 26th March</vt:lpstr>
      <vt:lpstr>RULES</vt:lpstr>
      <vt:lpstr>RULES  We put up boundaries around the area we were using.</vt:lpstr>
      <vt:lpstr>Map Making</vt:lpstr>
      <vt:lpstr>Map Making</vt:lpstr>
      <vt:lpstr>Map Making</vt:lpstr>
      <vt:lpstr>LEAVE NO TRACE</vt:lpstr>
      <vt:lpstr>DID YOU ENJOY 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Devlin</dc:creator>
  <cp:lastModifiedBy>Laura Devlin</cp:lastModifiedBy>
  <cp:revision>3</cp:revision>
  <dcterms:created xsi:type="dcterms:W3CDTF">2025-05-09T17:48:17Z</dcterms:created>
  <dcterms:modified xsi:type="dcterms:W3CDTF">2025-05-12T19:08:16Z</dcterms:modified>
</cp:coreProperties>
</file>