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0"/>
  </p:notesMasterIdLst>
  <p:handoutMasterIdLst>
    <p:handoutMasterId r:id="rId11"/>
  </p:handoutMasterIdLst>
  <p:sldIdLst>
    <p:sldId id="284" r:id="rId2"/>
    <p:sldId id="289" r:id="rId3"/>
    <p:sldId id="287" r:id="rId4"/>
    <p:sldId id="292" r:id="rId5"/>
    <p:sldId id="300" r:id="rId6"/>
    <p:sldId id="299" r:id="rId7"/>
    <p:sldId id="298" r:id="rId8"/>
    <p:sldId id="297" r:id="rId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75" d="100"/>
          <a:sy n="75" d="100"/>
        </p:scale>
        <p:origin x="108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84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258E5D-CBEF-0073-9F58-DFF834E725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872F1-3950-E8FA-8ABC-8D43D54D03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1B2B4D7-CD96-4881-8DAF-C8C248ACC791}" type="datetimeFigureOut">
              <a:rPr lang="en-US"/>
              <a:pPr>
                <a:defRPr/>
              </a:pPr>
              <a:t>3/6/2025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F1F42-5085-CD67-428F-C67E4042F4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4EAA6-3143-4C0B-BAC6-BD05A6296C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4D584D-2C77-46A6-82FF-1B9616EB1B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6D8EAA-731D-90FC-7CFD-6D3E71931D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FE8FF-D2F4-8ED4-09F3-E06C595D21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23D5259-7811-4419-96EA-EA1EC6ED294D}" type="datetimeFigureOut">
              <a:rPr lang="en-GB"/>
              <a:pPr>
                <a:defRPr/>
              </a:pPr>
              <a:t>06/03/2025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93C3339-6DAE-0B7B-DA4C-74E731FEE1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77CD6B9-DB5C-A99D-3F91-92DCE13D8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0E7D-683D-AA47-94D3-B2113E0082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CACC4-1407-4819-F59D-B1E50A0A7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096F830-E7B0-4F4F-B7BA-D2B8DA8A23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32CB20F-D06E-AD4F-0DE4-E6BD9CCEF0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2CA3BB27-6CBD-DB95-F4AF-4A44263CB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E4CD711-4F38-232A-8C75-C17D51FCA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A5D913-4AA9-4AD6-9D74-75D04A6B6442}" type="slidenum">
              <a:rPr lang="en-GB" altLang="en-US" sz="1200" smtClean="0"/>
              <a:pPr/>
              <a:t>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9777747E-B441-4907-052C-797EA23E9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09A36EC7-E1EE-6402-2B76-177362DA42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2A885157-EA07-A2FA-6E34-B348EE4748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5FD1F1-1965-4546-8E6A-EAFB6442AE14}" type="slidenum">
              <a:rPr lang="en-GB" altLang="en-US" sz="1200" smtClean="0"/>
              <a:pPr/>
              <a:t>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4F28BAD3-C822-2FCB-A9D8-62B11E752A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5BF38525-535E-BF50-CF5E-54B5290296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ACD75C61-D382-0EF6-CAA2-8EF37A383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64CBA8-7018-4F68-9984-12EE833E685A}" type="slidenum">
              <a:rPr lang="en-GB" altLang="en-US" sz="1200" smtClean="0"/>
              <a:pPr/>
              <a:t>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09D5290-1B33-28E8-1352-626574CB14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05363BB-87EE-F452-C2DA-22CC527F07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9F5C4E3-6E5E-8B22-8026-AE8752D4B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386B69-DD49-4307-A1EE-6120235E3A12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BBF59FB5-6867-E505-6455-EFFD482D45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44C2B8F-F8C0-1910-B21D-FF69FB5AA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3770E76-580B-9BBD-9F5C-AA3FB8269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2CFB06-F361-4B02-89FE-D35E2687B341}" type="slidenum">
              <a:rPr lang="en-GB" altLang="en-US" sz="1200" smtClean="0"/>
              <a:pPr/>
              <a:t>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F1D2427-9ECD-FFAC-C090-35173B87D1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21BB5632-F097-9E30-A2BF-E85B7ECF3F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9060CAE5-39AF-DBB1-5601-E0AD15EF1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8EDB59-8E2A-4C85-8379-C12EBA407E45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E7CA6711-40F5-37DA-4986-8FB7D497D8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E2627ED-0B1F-7F7B-F46E-E54EDB4425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FDA460E0-D78E-2952-7B73-73B4AD533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8A77AB-DCE7-452B-8B4E-28BA738CBEEE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1F0BF6E2-AF89-D634-AF8A-ED66A505F9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560C54FF-B499-0DAD-0371-11B74E6B11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B68DC291-2D3B-904F-FA6D-E560A2CAC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1E276E-BACF-4D23-A455-0BB89BAABCC6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FA817230-3D0A-D931-F8F1-A335C11B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30A0D-031F-2133-6CEC-EB746993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50509806-CF39-75FF-0542-03D8A734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2E6B0-80EE-4B4E-AB6D-5F8948DCBEB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160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75588EE-0D6A-9849-35FA-D1A230B8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A7F1038-12D9-4263-5DDF-F22E484C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ADD70A3-7F03-CC8C-8EBE-29CBF080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8220-E4CE-439F-A2F8-D5843C8C34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712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0860241-E0B7-34A7-1B1D-2FC02693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CB364E3-4CD4-5C83-EF33-79AE3132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1AE5777-C36E-FAFF-ED27-CF9BB9AC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9E4D2-ED89-43C9-A669-27B1C7D24D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017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5AC260F-FC1C-7EA8-5E5A-C5EDE86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52F8B4A-B1D9-5C0A-D52C-59E06AB8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007C7A7-F772-916D-4E9D-F00C85B4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09E7-C6B4-41E7-9B3D-13763ECED7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255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0CC36-544A-1B3B-3E89-312FD80B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8021E-7C5B-190C-7589-689AD3D8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AC697-AF5F-74CE-7AE9-DF3BC8CC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21DD-2D6F-4820-84ED-DE8E12B473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4536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630FEED-438D-AD54-C155-249CC6B1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5AF9DB1-B24F-D66E-644D-8DB0672C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3EA9DBD-793C-8C47-F409-BF9085E1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D926F-5E0C-4B85-AFF0-80E59C53D7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87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D31CA942-9197-19AB-2295-4B8B38A1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6F6A9E0-953F-8B6A-3FC9-038A7E0F5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46678388-BDA4-A560-9E2E-E7DA9B6A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E295B-5F70-4011-9D4C-937CBA8AAA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6D0BAE23-C13B-93DE-E1E9-2AF25BB0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433D26C-FCF9-9E63-3E78-F2059CFD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2059BBC-A4F6-F72F-8CF1-C8DC2C675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5A57F-55D0-4CA9-B3B8-A61CD2202B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20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566FE79E-0751-EFA3-B14E-673D83FE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E27A9-CB2E-DAAF-0C59-CDBF27DE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2E4E720-AF92-461C-B8DB-B2C00D8A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0A48-A9FB-4FBE-86F8-49DFA7D22E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657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EAC81BF-23B3-E140-113F-2B754B45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355CE7C-FA83-9918-576F-355BAF7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C55C705-58F4-CC12-4E72-D624FBAE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011-AF59-4360-8DC8-698163B75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567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94939B3-0541-7580-948F-FC09D466A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FA5A663-1542-78F0-1C05-4A0E3475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64F7BC23-8D1F-1C1E-DBB4-330422F9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D3897-5ED4-45DF-B536-29E889781B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52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9798579D-732E-3337-F864-2D5C44E9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8FDEFA87-D2E3-AB99-DEAC-F9DB7C8077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A492A8A-439D-0EDB-9FC6-0990D668B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63220-C3E6-0939-DB1F-2C4487C5B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BE6F194-588B-CF5D-3835-006B561BF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1F471B13-0348-436C-A78B-7FBBAFF41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8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A2FFFD8B-663B-2676-870F-9F647C9B0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3263" y="2132856"/>
            <a:ext cx="8341185" cy="352839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3600" dirty="0"/>
            </a:br>
            <a:r>
              <a:rPr lang="en-GB" sz="3600" dirty="0"/>
              <a:t>Holy evangelist P.S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Our Forest School Diary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Wednesday 5</a:t>
            </a:r>
            <a:r>
              <a:rPr lang="en-GB" sz="3600" baseline="30000" dirty="0"/>
              <a:t>th</a:t>
            </a:r>
            <a:r>
              <a:rPr lang="en-GB" sz="3600" dirty="0"/>
              <a:t> march 2025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32164D17-9D33-3468-065C-11A5079C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>
            <a:extLst>
              <a:ext uri="{FF2B5EF4-FFF2-40B4-BE49-F238E27FC236}">
                <a16:creationId xmlns:a16="http://schemas.microsoft.com/office/drawing/2014/main" id="{92A93089-2A05-AB49-AB77-49234F1FE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1EB4D180-FFB7-4A40-17CB-3179086625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3688" y="476672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Rules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9219" name="TextBox 2">
            <a:extLst>
              <a:ext uri="{FF2B5EF4-FFF2-40B4-BE49-F238E27FC236}">
                <a16:creationId xmlns:a16="http://schemas.microsoft.com/office/drawing/2014/main" id="{1A418F8D-F76E-0240-1D73-F45129D42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459038"/>
            <a:ext cx="4806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68363" indent="-282575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33475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352550" indent="-182563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1544638" indent="-182563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0018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4590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29162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3734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We go over our Forest School rules: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1 whistle: stop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2 whistles: back to base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3</a:t>
            </a:r>
            <a:r>
              <a:rPr lang="en-GB" altLang="en-US" sz="2400" baseline="30000">
                <a:latin typeface="Times New Roman" panose="02020603050405020304" pitchFamily="18" charset="0"/>
              </a:rPr>
              <a:t>rd</a:t>
            </a:r>
            <a:r>
              <a:rPr lang="en-GB" altLang="en-US" sz="2400">
                <a:latin typeface="Times New Roman" panose="02020603050405020304" pitchFamily="18" charset="0"/>
              </a:rPr>
              <a:t> rule: have fun and learn </a:t>
            </a:r>
          </a:p>
        </p:txBody>
      </p:sp>
      <p:pic>
        <p:nvPicPr>
          <p:cNvPr id="9221" name="Picture 1">
            <a:extLst>
              <a:ext uri="{FF2B5EF4-FFF2-40B4-BE49-F238E27FC236}">
                <a16:creationId xmlns:a16="http://schemas.microsoft.com/office/drawing/2014/main" id="{07B969C5-5D0E-4CFB-D8B3-0CD2441A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56C79C1F-CE23-EF5A-FB11-4900624D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708F069C-ED56-38E6-2A01-B937E87AC3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3688" y="620688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Staying safe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1267" name="TextBox 1">
            <a:extLst>
              <a:ext uri="{FF2B5EF4-FFF2-40B4-BE49-F238E27FC236}">
                <a16:creationId xmlns:a16="http://schemas.microsoft.com/office/drawing/2014/main" id="{D1CB0907-92CF-B6D6-2FDA-9717934D8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078038"/>
            <a:ext cx="2663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We put out our boundary flags for us to stay inside.</a:t>
            </a:r>
          </a:p>
        </p:txBody>
      </p:sp>
      <p:pic>
        <p:nvPicPr>
          <p:cNvPr id="11269" name="Picture 1">
            <a:extLst>
              <a:ext uri="{FF2B5EF4-FFF2-40B4-BE49-F238E27FC236}">
                <a16:creationId xmlns:a16="http://schemas.microsoft.com/office/drawing/2014/main" id="{9327E91C-6F8B-8327-300E-8D35F944C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1B29D119-3EDF-A320-64A2-D78584B0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hild holding a sign in a yard&#10;&#10;AI-generated content may be incorrect.">
            <a:extLst>
              <a:ext uri="{FF2B5EF4-FFF2-40B4-BE49-F238E27FC236}">
                <a16:creationId xmlns:a16="http://schemas.microsoft.com/office/drawing/2014/main" id="{BA83286E-EBEC-60E1-E8C8-6EFCD13A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8436" y="2312229"/>
            <a:ext cx="4626898" cy="347017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50501698-314D-EEDD-AAA2-F6748E8A01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0386" y="571155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Whittling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3315" name="TextBox 1">
            <a:extLst>
              <a:ext uri="{FF2B5EF4-FFF2-40B4-BE49-F238E27FC236}">
                <a16:creationId xmlns:a16="http://schemas.microsoft.com/office/drawing/2014/main" id="{D09A4088-D997-5A8C-C640-CF4FED8A5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078038"/>
            <a:ext cx="26638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Today we are whittling to make bug houses – we use elder rods, potato peelers, tent pegs and wool.</a:t>
            </a:r>
          </a:p>
        </p:txBody>
      </p:sp>
      <p:pic>
        <p:nvPicPr>
          <p:cNvPr id="13317" name="Picture 1">
            <a:extLst>
              <a:ext uri="{FF2B5EF4-FFF2-40B4-BE49-F238E27FC236}">
                <a16:creationId xmlns:a16="http://schemas.microsoft.com/office/drawing/2014/main" id="{672C2CE9-BDF6-DADF-4425-81A2D226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>
            <a:extLst>
              <a:ext uri="{FF2B5EF4-FFF2-40B4-BE49-F238E27FC236}">
                <a16:creationId xmlns:a16="http://schemas.microsoft.com/office/drawing/2014/main" id="{88FBE238-1D95-C024-FDA7-3DEDCBF2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327B4-70FF-A27E-C49F-713416293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13" y="2348880"/>
            <a:ext cx="6095809" cy="310832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D2B31B55-6ADF-32A5-638E-363B4D8DC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050" y="1917700"/>
            <a:ext cx="2663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Then we use our tent peg to push the centre (pith) of the bark out.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3064E8A8-C98D-FA8D-FFAF-03337455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>
            <a:extLst>
              <a:ext uri="{FF2B5EF4-FFF2-40B4-BE49-F238E27FC236}">
                <a16:creationId xmlns:a16="http://schemas.microsoft.com/office/drawing/2014/main" id="{9B01EA86-AB2C-55A3-DEE9-EDCF4A47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A56C7BC0-0F8F-A970-6195-56AA86113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0386" y="571155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Whittling</a:t>
            </a:r>
            <a:br>
              <a:rPr lang="en-GB" sz="4000" dirty="0"/>
            </a:b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7B5D8-D0C6-DEF4-D03B-0D8DB01A0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52" y="1882140"/>
            <a:ext cx="5172797" cy="369621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>
            <a:extLst>
              <a:ext uri="{FF2B5EF4-FFF2-40B4-BE49-F238E27FC236}">
                <a16:creationId xmlns:a16="http://schemas.microsoft.com/office/drawing/2014/main" id="{1713A5C8-BDCA-4F7B-1A86-3C2A331DC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638" y="1674813"/>
            <a:ext cx="26638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We tie them together to make a bug house and leave them in trees/under hedges.</a:t>
            </a:r>
          </a:p>
        </p:txBody>
      </p:sp>
      <p:pic>
        <p:nvPicPr>
          <p:cNvPr id="19459" name="Picture 10" descr="Northern Ireland Environment Agency (NIEA) Vector Logo ...">
            <a:extLst>
              <a:ext uri="{FF2B5EF4-FFF2-40B4-BE49-F238E27FC236}">
                <a16:creationId xmlns:a16="http://schemas.microsoft.com/office/drawing/2014/main" id="{C089483D-CABD-8CF1-27E0-91F5AE34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7" b="23505"/>
          <a:stretch>
            <a:fillRect/>
          </a:stretch>
        </p:blipFill>
        <p:spPr bwMode="auto">
          <a:xfrm>
            <a:off x="263525" y="6019800"/>
            <a:ext cx="20764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>
            <a:extLst>
              <a:ext uri="{FF2B5EF4-FFF2-40B4-BE49-F238E27FC236}">
                <a16:creationId xmlns:a16="http://schemas.microsoft.com/office/drawing/2014/main" id="{3DD64D7D-FC55-1F5C-C142-F8D0502E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>
            <a:extLst>
              <a:ext uri="{FF2B5EF4-FFF2-40B4-BE49-F238E27FC236}">
                <a16:creationId xmlns:a16="http://schemas.microsoft.com/office/drawing/2014/main" id="{D3E46F29-26C3-DF3C-91DC-1AA581E7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EB77AB7-54E3-3AFB-7D83-501078CDE6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0386" y="571155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Whittling</a:t>
            </a:r>
            <a:br>
              <a:rPr lang="en-GB" sz="4000" dirty="0"/>
            </a:br>
            <a:endParaRPr lang="en-GB" sz="4000" dirty="0"/>
          </a:p>
        </p:txBody>
      </p:sp>
      <p:pic>
        <p:nvPicPr>
          <p:cNvPr id="3" name="Picture 2" descr="A person's hands holding a plant&#10;&#10;AI-generated content may be incorrect.">
            <a:extLst>
              <a:ext uri="{FF2B5EF4-FFF2-40B4-BE49-F238E27FC236}">
                <a16:creationId xmlns:a16="http://schemas.microsoft.com/office/drawing/2014/main" id="{BD646ED9-D050-EBBF-4C18-181EF7D69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7750" y="2230017"/>
            <a:ext cx="4221088" cy="3165816"/>
          </a:xfrm>
          <a:prstGeom prst="rect">
            <a:avLst/>
          </a:prstGeom>
        </p:spPr>
      </p:pic>
      <p:pic>
        <p:nvPicPr>
          <p:cNvPr id="5" name="Picture 4" descr="A bunch of sticks on grass&#10;&#10;AI-generated content may be incorrect.">
            <a:extLst>
              <a:ext uri="{FF2B5EF4-FFF2-40B4-BE49-F238E27FC236}">
                <a16:creationId xmlns:a16="http://schemas.microsoft.com/office/drawing/2014/main" id="{7DA73E57-10DB-8DA2-CADF-D431F765D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92" y="2359149"/>
            <a:ext cx="2852936" cy="213970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0FF834D2-7A43-4D9A-2F88-F717F7D78D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3688" y="980728"/>
            <a:ext cx="5255272" cy="94039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Leave no trace</a:t>
            </a:r>
          </a:p>
        </p:txBody>
      </p:sp>
      <p:sp>
        <p:nvSpPr>
          <p:cNvPr id="21507" name="TextBox 1">
            <a:extLst>
              <a:ext uri="{FF2B5EF4-FFF2-40B4-BE49-F238E27FC236}">
                <a16:creationId xmlns:a16="http://schemas.microsoft.com/office/drawing/2014/main" id="{0E3184A6-61AE-12AF-EC0C-FC368D8B9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078038"/>
            <a:ext cx="2663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We have to tidy up afterwards to make it safe for wildlife.</a:t>
            </a:r>
          </a:p>
        </p:txBody>
      </p:sp>
      <p:pic>
        <p:nvPicPr>
          <p:cNvPr id="21509" name="Picture 1">
            <a:extLst>
              <a:ext uri="{FF2B5EF4-FFF2-40B4-BE49-F238E27FC236}">
                <a16:creationId xmlns:a16="http://schemas.microsoft.com/office/drawing/2014/main" id="{C37B0755-41A0-A52F-8DB4-F46FAA74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>
            <a:extLst>
              <a:ext uri="{FF2B5EF4-FFF2-40B4-BE49-F238E27FC236}">
                <a16:creationId xmlns:a16="http://schemas.microsoft.com/office/drawing/2014/main" id="{CD4B93DA-8B08-637F-B274-0E03046B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holding a child in a blue jacket&#10;&#10;AI-generated content may be incorrect.">
            <a:extLst>
              <a:ext uri="{FF2B5EF4-FFF2-40B4-BE49-F238E27FC236}">
                <a16:creationId xmlns:a16="http://schemas.microsoft.com/office/drawing/2014/main" id="{DADC5466-4CD1-2CFA-8FD2-E62A6D4EC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" y="2439036"/>
            <a:ext cx="3284984" cy="2463738"/>
          </a:xfrm>
          <a:prstGeom prst="rect">
            <a:avLst/>
          </a:prstGeom>
        </p:spPr>
      </p:pic>
      <p:pic>
        <p:nvPicPr>
          <p:cNvPr id="5" name="Picture 4" descr="A couple of people holding a tarp&#10;&#10;AI-generated content may be incorrect.">
            <a:extLst>
              <a:ext uri="{FF2B5EF4-FFF2-40B4-BE49-F238E27FC236}">
                <a16:creationId xmlns:a16="http://schemas.microsoft.com/office/drawing/2014/main" id="{9FCE450A-410D-7317-B373-0DA3BB56B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65" y="2855119"/>
            <a:ext cx="2770717" cy="2078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71939-3806-F10E-BEFE-13475B1E2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4051056"/>
            <a:ext cx="2076450" cy="244551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E054A28C-2510-9420-DA24-E862028FA1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19672" y="1033117"/>
            <a:ext cx="5255272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Did you enjoy it?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23555" name="TextBox 1">
            <a:extLst>
              <a:ext uri="{FF2B5EF4-FFF2-40B4-BE49-F238E27FC236}">
                <a16:creationId xmlns:a16="http://schemas.microsoft.com/office/drawing/2014/main" id="{BDF309A1-3B1A-6D60-C276-B6421D6F0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838325"/>
            <a:ext cx="26638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All smiley faces today. “I enjoyed making the bug houses.” “I enjoyed using the potato peeler.”</a:t>
            </a:r>
          </a:p>
        </p:txBody>
      </p:sp>
      <p:pic>
        <p:nvPicPr>
          <p:cNvPr id="23557" name="Picture 1">
            <a:extLst>
              <a:ext uri="{FF2B5EF4-FFF2-40B4-BE49-F238E27FC236}">
                <a16:creationId xmlns:a16="http://schemas.microsoft.com/office/drawing/2014/main" id="{115DF2A8-8D1F-B5C1-3FA3-321820EA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>
            <a:extLst>
              <a:ext uri="{FF2B5EF4-FFF2-40B4-BE49-F238E27FC236}">
                <a16:creationId xmlns:a16="http://schemas.microsoft.com/office/drawing/2014/main" id="{6502DB1A-E20F-EDE1-DDF9-A73E6CB1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kids standing in a line in front of a fence&#10;&#10;AI-generated content may be incorrect.">
            <a:extLst>
              <a:ext uri="{FF2B5EF4-FFF2-40B4-BE49-F238E27FC236}">
                <a16:creationId xmlns:a16="http://schemas.microsoft.com/office/drawing/2014/main" id="{B17CCFFE-726D-7DC6-FE77-E30DBE80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66" y="2220567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</TotalTime>
  <Words>175</Words>
  <Application>Microsoft Office PowerPoint</Application>
  <PresentationFormat>On-screen Show (4:3)</PresentationFormat>
  <Paragraphs>26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 Holy evangelist P.S  Our Forest School Diary  Wednesday 5th march 2025</vt:lpstr>
      <vt:lpstr>Rules </vt:lpstr>
      <vt:lpstr>Staying safe </vt:lpstr>
      <vt:lpstr>Whittling </vt:lpstr>
      <vt:lpstr>Whittling </vt:lpstr>
      <vt:lpstr>Whittling </vt:lpstr>
      <vt:lpstr>Leave no trace</vt:lpstr>
      <vt:lpstr>Did you enjoy it? </vt:lpstr>
    </vt:vector>
  </TitlesOfParts>
  <Company>Classroom2000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NINEuser</dc:creator>
  <cp:lastModifiedBy>Danielle Morrow</cp:lastModifiedBy>
  <cp:revision>185</cp:revision>
  <dcterms:created xsi:type="dcterms:W3CDTF">2007-03-26T18:18:35Z</dcterms:created>
  <dcterms:modified xsi:type="dcterms:W3CDTF">2025-03-06T14:17:53Z</dcterms:modified>
</cp:coreProperties>
</file>