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314" r:id="rId5"/>
    <p:sldId id="311" r:id="rId6"/>
    <p:sldId id="309" r:id="rId7"/>
    <p:sldId id="300" r:id="rId8"/>
    <p:sldId id="263" r:id="rId9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Lucida Sans" panose="020B0602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x0Iotn1c2DpCTI3/GnMzWcVum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19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1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5FDEF-EB1F-6566-14A9-A4C9D0F08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C7C7BD4-5AAC-A18B-D910-CF7513C39A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2D591A48-C9C0-8C22-EC43-BD82222EB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EDA6EDA-B930-180F-33E9-8BCCFD0A90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CDCAB3-481C-490D-983E-C5DB34CAE8F0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661215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D7BA2D-4741-931A-3A8C-8B4C380D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803045C8-EFB5-6B9B-3307-BE6BC18422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78D11AC-7D1D-E7A6-CD19-01F7FE04B2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49A07F8-0E5E-B949-33B8-7BEDB7593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CDCAB3-481C-490D-983E-C5DB34CAE8F0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76285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09D5290-1B33-28E8-1352-626574CB14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05363BB-87EE-F452-C2DA-22CC527F07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29F5C4E3-6E5E-8B22-8026-AE8752D4B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386B69-DD49-4307-A1EE-6120235E3A12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BF59FB5-6867-E505-6455-EFFD482D45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44C2B8F-F8C0-1910-B21D-FF69FB5AA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3770E76-580B-9BBD-9F5C-AA3FB8269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2CFB06-F361-4B02-89FE-D35E2687B341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cap="none">
                <a:solidFill>
                  <a:srgbClr val="EAD59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182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217738" y="-160337"/>
            <a:ext cx="47085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2895" algn="l">
              <a:spcBef>
                <a:spcPts val="360"/>
              </a:spcBef>
              <a:spcAft>
                <a:spcPts val="0"/>
              </a:spcAft>
              <a:buSzPts val="1170"/>
              <a:buChar char="▣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◼"/>
              <a:defRPr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CC577"/>
              </a:buClr>
              <a:buSzPts val="4800"/>
              <a:buFont typeface="Lucida Sans"/>
              <a:buNone/>
              <a:defRPr sz="4800" b="1" cap="none">
                <a:solidFill>
                  <a:srgbClr val="DCC577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3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5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SzPts val="1900"/>
              <a:buChar char="🢭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56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7660" algn="l">
              <a:spcBef>
                <a:spcPts val="480"/>
              </a:spcBef>
              <a:spcAft>
                <a:spcPts val="0"/>
              </a:spcAft>
              <a:buSzPts val="1560"/>
              <a:buChar char="▣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◼"/>
              <a:defRPr sz="2000"/>
            </a:lvl2pPr>
            <a:lvl3pPr marL="1371600" lvl="2" indent="-337185" algn="l">
              <a:spcBef>
                <a:spcPts val="360"/>
              </a:spcBef>
              <a:spcAft>
                <a:spcPts val="0"/>
              </a:spcAft>
              <a:buSzPts val="1710"/>
              <a:buChar char="🢭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🢝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■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4DB8A"/>
              </a:buClr>
              <a:buSzPts val="2200"/>
              <a:buFont typeface="Lucida Sans"/>
              <a:buNone/>
              <a:defRPr sz="2200" b="0">
                <a:solidFill>
                  <a:srgbClr val="F4DB8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915" algn="l">
              <a:spcBef>
                <a:spcPts val="520"/>
              </a:spcBef>
              <a:spcAft>
                <a:spcPts val="0"/>
              </a:spcAft>
              <a:buSzPts val="1690"/>
              <a:buChar char="▣"/>
              <a:defRPr sz="26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◼"/>
              <a:defRPr sz="2400"/>
            </a:lvl2pPr>
            <a:lvl3pPr marL="1371600" lvl="2" indent="-361314" algn="l">
              <a:spcBef>
                <a:spcPts val="440"/>
              </a:spcBef>
              <a:spcAft>
                <a:spcPts val="0"/>
              </a:spcAft>
              <a:buSzPts val="2090"/>
              <a:buChar char="🢭"/>
              <a:defRPr sz="22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🢝"/>
              <a:defRPr sz="20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SzPts val="2000"/>
              <a:buFont typeface="Lucida Sans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1pPr>
            <a:lvl2pPr marL="914400" lvl="1" indent="-289560" algn="l">
              <a:spcBef>
                <a:spcPts val="240"/>
              </a:spcBef>
              <a:spcAft>
                <a:spcPts val="0"/>
              </a:spcAft>
              <a:buSzPts val="960"/>
              <a:buChar char="◼"/>
              <a:defRPr sz="1200"/>
            </a:lvl2pPr>
            <a:lvl3pPr marL="1371600" lvl="2" indent="-288925" algn="l">
              <a:spcBef>
                <a:spcPts val="200"/>
              </a:spcBef>
              <a:spcAft>
                <a:spcPts val="0"/>
              </a:spcAft>
              <a:buSzPts val="950"/>
              <a:buChar char="🢭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🢝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■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🢝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rgbClr val="EAD594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▣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🢭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🢝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BCBCB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968529" y="3646310"/>
            <a:ext cx="7498443" cy="1877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OUR FOREST SCHOOL DIARY</a:t>
            </a:r>
            <a:br>
              <a:rPr lang="en-GB" sz="3600" dirty="0"/>
            </a:br>
            <a:r>
              <a:rPr lang="en-GB" sz="3600" dirty="0"/>
              <a:t>Tuesday </a:t>
            </a:r>
            <a:endParaRPr sz="3600"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54405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3871AA-676E-DA43-211D-FC541E19360F}"/>
              </a:ext>
            </a:extLst>
          </p:cNvPr>
          <p:cNvSpPr txBox="1"/>
          <p:nvPr/>
        </p:nvSpPr>
        <p:spPr>
          <a:xfrm>
            <a:off x="1079500" y="3429000"/>
            <a:ext cx="7172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Good Shepard Nursery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80B08-B7C1-0084-F1D9-27E31DE95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123536" y="1047059"/>
            <a:ext cx="2598225" cy="19483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ctrTitle"/>
          </p:nvPr>
        </p:nvSpPr>
        <p:spPr>
          <a:xfrm>
            <a:off x="1756635" y="544756"/>
            <a:ext cx="4955700" cy="1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/>
              <a:t>FOREST SCHOOL</a:t>
            </a:r>
            <a:br>
              <a:rPr lang="en-GB" sz="4000" dirty="0"/>
            </a:br>
            <a:endParaRPr sz="4000"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10259" y="2322066"/>
            <a:ext cx="391499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put our boundaries out so we knew where we could play.</a:t>
            </a:r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b="54404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8255C-C12B-77D9-1E3B-65C391276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636795" y="2414507"/>
            <a:ext cx="3984174" cy="29869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ctrTitle"/>
          </p:nvPr>
        </p:nvSpPr>
        <p:spPr>
          <a:xfrm>
            <a:off x="1607853" y="445742"/>
            <a:ext cx="4955816" cy="161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/>
              <a:t>RULES</a:t>
            </a:r>
            <a:br>
              <a:rPr lang="en-GB" sz="4000"/>
            </a:br>
            <a:endParaRPr sz="4000"/>
          </a:p>
        </p:txBody>
      </p:sp>
      <p:sp>
        <p:nvSpPr>
          <p:cNvPr id="108" name="Google Shape;108;p3"/>
          <p:cNvSpPr txBox="1"/>
          <p:nvPr/>
        </p:nvSpPr>
        <p:spPr>
          <a:xfrm>
            <a:off x="3197030" y="1894069"/>
            <a:ext cx="5385304" cy="338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go over our Forest School rules: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whistle: stop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whistles: back to base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endParaRPr sz="1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GB" sz="3200" b="0" i="0" u="none" strike="noStrike" cap="none" baseline="30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-GB" sz="32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rule: have fun and learn </a:t>
            </a:r>
            <a:endParaRPr sz="1800" dirty="0"/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54405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D20B2B-3DF4-C440-ABCB-6C632E6C5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87" y="2317257"/>
            <a:ext cx="3385504" cy="25391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3ECE-62AD-6AE6-D75D-4EBEF965B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FB05DE68-AE44-94F4-0A97-7C3E8A9FD24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69235" y="224317"/>
            <a:ext cx="4955816" cy="141245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br>
              <a:rPr lang="en-GB" sz="4000" dirty="0"/>
            </a:br>
            <a:r>
              <a:rPr lang="en-GB" sz="4000" dirty="0"/>
              <a:t>Fire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DD2D6D2F-75B5-3C6B-6A60-D81929A37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58" y="1891605"/>
            <a:ext cx="34398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FFFFFF"/>
              </a:buClr>
              <a:buSzPts val="2800"/>
              <a:buFont typeface="Times New Roman" panose="02020603050405020304" pitchFamily="18" charset="0"/>
              <a:buNone/>
            </a:pPr>
            <a:r>
              <a:rPr lang="en-GB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We learnt about  the 3 things we need to light a fire!  </a:t>
            </a:r>
            <a:endParaRPr lang="en-GB" altLang="en-US" sz="1600" dirty="0"/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F33CCFF0-938A-C301-B12B-E5EDED51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5"/>
          <a:stretch>
            <a:fillRect/>
          </a:stretch>
        </p:blipFill>
        <p:spPr bwMode="auto"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>
            <a:extLst>
              <a:ext uri="{FF2B5EF4-FFF2-40B4-BE49-F238E27FC236}">
                <a16:creationId xmlns:a16="http://schemas.microsoft.com/office/drawing/2014/main" id="{8DF1292D-3052-AFFE-B821-E0A39CE7B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11A65E4-6A26-84C8-0620-AF8C147098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ire Triangle Explained: Everything to Know! - Fire Training Company">
            <a:extLst>
              <a:ext uri="{FF2B5EF4-FFF2-40B4-BE49-F238E27FC236}">
                <a16:creationId xmlns:a16="http://schemas.microsoft.com/office/drawing/2014/main" id="{3615BB3B-B51F-AAD6-35CF-61B7A318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291" y="1411767"/>
            <a:ext cx="5043251" cy="43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8417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5129D-700E-C52F-2DED-353C84DA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AA51BFD0-7088-3727-403F-10529C3C2C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77143" y="639864"/>
            <a:ext cx="3716862" cy="105933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3000" dirty="0"/>
            </a:br>
            <a:br>
              <a:rPr lang="en-GB" sz="3000" dirty="0"/>
            </a:br>
            <a:br>
              <a:rPr lang="en-GB" sz="3000" dirty="0"/>
            </a:br>
            <a:br>
              <a:rPr lang="en-GB" sz="3000" dirty="0"/>
            </a:br>
            <a:r>
              <a:rPr lang="en-GB" sz="4000" dirty="0"/>
              <a:t>Fire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15363" name="TextBox 1">
            <a:extLst>
              <a:ext uri="{FF2B5EF4-FFF2-40B4-BE49-F238E27FC236}">
                <a16:creationId xmlns:a16="http://schemas.microsoft.com/office/drawing/2014/main" id="{321A0E37-D92F-213F-BA96-02489AFF1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628" y="5497676"/>
            <a:ext cx="62157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FFFFFF"/>
              </a:buClr>
              <a:buSzPts val="2800"/>
              <a:buFont typeface="Times New Roman" panose="02020603050405020304" pitchFamily="18" charset="0"/>
              <a:buNone/>
            </a:pP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We toasted marshmallows. </a:t>
            </a:r>
          </a:p>
          <a:p>
            <a:pPr algn="ctr">
              <a:buClr>
                <a:srgbClr val="FFFFFF"/>
              </a:buClr>
              <a:buSzPts val="2800"/>
              <a:buFont typeface="Times New Roman" panose="02020603050405020304" pitchFamily="18" charset="0"/>
              <a:buNone/>
            </a:pP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We  made some </a:t>
            </a:r>
            <a:r>
              <a:rPr lang="en-GB" altLang="en-US" dirty="0" err="1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smore’s</a:t>
            </a: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  <a:p>
            <a:pPr algn="ctr">
              <a:buClr>
                <a:srgbClr val="FFFFFF"/>
              </a:buClr>
              <a:buSzPts val="2800"/>
              <a:buFont typeface="Times New Roman" panose="02020603050405020304" pitchFamily="18" charset="0"/>
              <a:buNone/>
            </a:pPr>
            <a:r>
              <a:rPr lang="en-GB" altLang="en-US" dirty="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Best bit was eating them! </a:t>
            </a:r>
            <a:endParaRPr lang="en-GB" altLang="en-US" sz="1400" dirty="0">
              <a:solidFill>
                <a:schemeClr val="bg1"/>
              </a:solidFill>
            </a:endParaRPr>
          </a:p>
        </p:txBody>
      </p:sp>
      <p:pic>
        <p:nvPicPr>
          <p:cNvPr id="15364" name="Picture 7">
            <a:extLst>
              <a:ext uri="{FF2B5EF4-FFF2-40B4-BE49-F238E27FC236}">
                <a16:creationId xmlns:a16="http://schemas.microsoft.com/office/drawing/2014/main" id="{CDBC1E85-9FE4-DE8E-3950-9669B325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5"/>
          <a:stretch>
            <a:fillRect/>
          </a:stretch>
        </p:blipFill>
        <p:spPr bwMode="auto">
          <a:xfrm>
            <a:off x="6004585" y="255397"/>
            <a:ext cx="2690039" cy="122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>
            <a:extLst>
              <a:ext uri="{FF2B5EF4-FFF2-40B4-BE49-F238E27FC236}">
                <a16:creationId xmlns:a16="http://schemas.microsoft.com/office/drawing/2014/main" id="{8A83A0B8-4C88-84D7-353A-F3008FF2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6" y="374027"/>
            <a:ext cx="1673338" cy="110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1C4B0E45-F4EC-4339-D336-1F574515A7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0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8285A-1955-D591-99C0-68EC95A42C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35"/>
          <a:stretch>
            <a:fillRect/>
          </a:stretch>
        </p:blipFill>
        <p:spPr>
          <a:xfrm>
            <a:off x="961826" y="2139041"/>
            <a:ext cx="3991174" cy="2808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2663D-3EE1-7526-C7AE-D9FE3C284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081787" y="2100262"/>
            <a:ext cx="3543301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2739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50501698-314D-EEDD-AAA2-F6748E8A01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54962" y="390458"/>
            <a:ext cx="3716862" cy="12078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dirty="0"/>
              <a:t>Saw Skills 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13315" name="TextBox 1">
            <a:extLst>
              <a:ext uri="{FF2B5EF4-FFF2-40B4-BE49-F238E27FC236}">
                <a16:creationId xmlns:a16="http://schemas.microsoft.com/office/drawing/2014/main" id="{D09A4088-D997-5A8C-C640-CF4FED8A5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564" y="5513435"/>
            <a:ext cx="5632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chemeClr val="bg1"/>
                </a:solidFill>
              </a:rPr>
              <a:t>Today we learnt how to use a saw safety and cut some Elder</a:t>
            </a:r>
            <a:r>
              <a:rPr lang="en-GB" altLang="en-US" sz="2100" dirty="0"/>
              <a:t>. 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672C2CE9-BDF6-DADF-4425-81A2D2261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0" y="176212"/>
            <a:ext cx="1824826" cy="120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88FBE238-1D95-C024-FDA7-3DEDCBF2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5"/>
          <a:stretch>
            <a:fillRect/>
          </a:stretch>
        </p:blipFill>
        <p:spPr bwMode="auto">
          <a:xfrm>
            <a:off x="6417400" y="334823"/>
            <a:ext cx="2301787" cy="104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ow to change a junior hacksaw blade? - Wonkee Donkee Tools">
            <a:extLst>
              <a:ext uri="{FF2B5EF4-FFF2-40B4-BE49-F238E27FC236}">
                <a16:creationId xmlns:a16="http://schemas.microsoft.com/office/drawing/2014/main" id="{6BF1F70A-439A-BDBF-6AD9-C8A4815C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2" y="238910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60D036-481F-4076-68B1-2F4717C88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379526" y="2237321"/>
            <a:ext cx="3370938" cy="252820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>
            <a:extLst>
              <a:ext uri="{FF2B5EF4-FFF2-40B4-BE49-F238E27FC236}">
                <a16:creationId xmlns:a16="http://schemas.microsoft.com/office/drawing/2014/main" id="{D2B31B55-6ADF-32A5-638E-363B4D8D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169" y="1799328"/>
            <a:ext cx="260508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chemeClr val="bg1"/>
                </a:solidFill>
              </a:rPr>
              <a:t>We used our tent peg to push the centre (pith) of the elder out. We dipped in to bubble mixture and blew bubbles. </a:t>
            </a:r>
          </a:p>
          <a:p>
            <a:pPr algn="ctr"/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17412" name="Picture 1">
            <a:extLst>
              <a:ext uri="{FF2B5EF4-FFF2-40B4-BE49-F238E27FC236}">
                <a16:creationId xmlns:a16="http://schemas.microsoft.com/office/drawing/2014/main" id="{3064E8A8-C98D-FA8D-FFAF-03337455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79400"/>
            <a:ext cx="16573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9B01EA86-AB2C-55A3-DEE9-EDCF4A472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5"/>
          <a:stretch>
            <a:fillRect/>
          </a:stretch>
        </p:blipFill>
        <p:spPr bwMode="auto">
          <a:xfrm>
            <a:off x="6321425" y="188913"/>
            <a:ext cx="2605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26">
            <a:extLst>
              <a:ext uri="{FF2B5EF4-FFF2-40B4-BE49-F238E27FC236}">
                <a16:creationId xmlns:a16="http://schemas.microsoft.com/office/drawing/2014/main" id="{A56C7BC0-0F8F-A970-6195-56AA861133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0386" y="188913"/>
            <a:ext cx="4955816" cy="161041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/>
              <a:t>Bubble Wands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93138B5-5E6F-68AD-39A5-2EC264F5E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92" y="5695789"/>
            <a:ext cx="4955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dirty="0">
                <a:solidFill>
                  <a:schemeClr val="bg1"/>
                </a:solidFill>
              </a:rPr>
              <a:t>Some were successful.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E572D-FC76-251C-A30E-C1D3C302C4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7691" y="2201636"/>
            <a:ext cx="3265390" cy="2448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D5E86-FE38-6B6C-987E-0F8983335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01686" y="2206341"/>
            <a:ext cx="3259345" cy="24453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ctrTitle"/>
          </p:nvPr>
        </p:nvSpPr>
        <p:spPr>
          <a:xfrm>
            <a:off x="1612152" y="-46335"/>
            <a:ext cx="5399099" cy="1577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/>
              <a:t>DID YOU ENJOY IT?</a:t>
            </a:r>
            <a:br>
              <a:rPr lang="en-GB" sz="3200" dirty="0"/>
            </a:br>
            <a:endParaRPr sz="3200" dirty="0"/>
          </a:p>
        </p:txBody>
      </p:sp>
      <p:sp>
        <p:nvSpPr>
          <p:cNvPr id="159" name="Google Shape;159;p8"/>
          <p:cNvSpPr txBox="1"/>
          <p:nvPr/>
        </p:nvSpPr>
        <p:spPr>
          <a:xfrm>
            <a:off x="2443424" y="5866341"/>
            <a:ext cx="5399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 smiley</a:t>
            </a:r>
            <a:r>
              <a:rPr lang="en-GB" sz="2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faces today. </a:t>
            </a:r>
            <a:endParaRPr dirty="0"/>
          </a:p>
        </p:txBody>
      </p:sp>
      <p:pic>
        <p:nvPicPr>
          <p:cNvPr id="160" name="Google Shape;1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3988"/>
            <a:ext cx="1657350" cy="1096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 b="54405"/>
          <a:stretch/>
        </p:blipFill>
        <p:spPr>
          <a:xfrm>
            <a:off x="6321425" y="153988"/>
            <a:ext cx="2605088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BB6AE-D376-BFDA-0077-44F994101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00" y="1927489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Lucida Sans</vt:lpstr>
      <vt:lpstr>Noto Sans Symbols</vt:lpstr>
      <vt:lpstr>Times New Roman</vt:lpstr>
      <vt:lpstr>Calibri</vt:lpstr>
      <vt:lpstr>Book Antiqua</vt:lpstr>
      <vt:lpstr>Arial</vt:lpstr>
      <vt:lpstr>Apex</vt:lpstr>
      <vt:lpstr>OUR FOREST SCHOOL DIARY Tuesday </vt:lpstr>
      <vt:lpstr>FOREST SCHOOL </vt:lpstr>
      <vt:lpstr>RULES </vt:lpstr>
      <vt:lpstr>    Fire </vt:lpstr>
      <vt:lpstr>    Fire </vt:lpstr>
      <vt:lpstr>Saw Skills  </vt:lpstr>
      <vt:lpstr>Bubble Wands </vt:lpstr>
      <vt:lpstr>DID YOU ENJOY IT?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NINEuser</dc:creator>
  <cp:lastModifiedBy>Pamela Henderson</cp:lastModifiedBy>
  <cp:revision>31</cp:revision>
  <dcterms:created xsi:type="dcterms:W3CDTF">2007-03-26T18:18:35Z</dcterms:created>
  <dcterms:modified xsi:type="dcterms:W3CDTF">2026-02-26T10:25:54Z</dcterms:modified>
</cp:coreProperties>
</file>