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>
        <p:scale>
          <a:sx n="69" d="100"/>
          <a:sy n="69" d="100"/>
        </p:scale>
        <p:origin x="81" y="8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5DF91-46D5-4690-B015-3E4370704F0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8C05B73-F0C4-4902-BAEF-0436E507C756}">
      <dgm:prSet/>
      <dgm:spPr/>
      <dgm:t>
        <a:bodyPr/>
        <a:lstStyle/>
        <a:p>
          <a:r>
            <a:rPr lang="en-GB" dirty="0"/>
            <a:t>We are going to go into our forest area and collect different signs of Autumn e.g. sticks, feathers, stones, pine cones, leaves, conkers etc.</a:t>
          </a:r>
          <a:endParaRPr lang="en-US" dirty="0"/>
        </a:p>
      </dgm:t>
    </dgm:pt>
    <dgm:pt modelId="{85C5F9FF-963A-4E4D-A3BF-66AA50DA7218}" type="parTrans" cxnId="{5EABD2BE-B2FE-4FC3-AB63-CA097040BB02}">
      <dgm:prSet/>
      <dgm:spPr/>
      <dgm:t>
        <a:bodyPr/>
        <a:lstStyle/>
        <a:p>
          <a:endParaRPr lang="en-US"/>
        </a:p>
      </dgm:t>
    </dgm:pt>
    <dgm:pt modelId="{D87DD62C-3D42-4082-8AB3-B9D1FA2219D4}" type="sibTrans" cxnId="{5EABD2BE-B2FE-4FC3-AB63-CA097040BB02}">
      <dgm:prSet/>
      <dgm:spPr/>
      <dgm:t>
        <a:bodyPr/>
        <a:lstStyle/>
        <a:p>
          <a:endParaRPr lang="en-US"/>
        </a:p>
      </dgm:t>
    </dgm:pt>
    <dgm:pt modelId="{50B26126-99FE-4931-AE6F-794FE3BA8F6B}">
      <dgm:prSet/>
      <dgm:spPr/>
      <dgm:t>
        <a:bodyPr/>
        <a:lstStyle/>
        <a:p>
          <a:r>
            <a:rPr lang="en-GB" dirty="0"/>
            <a:t>Do not pick anything that had been planted. Just be sure not to disturb any living thing or pick anything still growing</a:t>
          </a:r>
          <a:endParaRPr lang="en-US" dirty="0"/>
        </a:p>
      </dgm:t>
    </dgm:pt>
    <dgm:pt modelId="{BBD74700-8E80-4410-9043-DCE5022AA36E}" type="parTrans" cxnId="{F5FCC384-3628-483F-927E-6DFBBB617CA5}">
      <dgm:prSet/>
      <dgm:spPr/>
      <dgm:t>
        <a:bodyPr/>
        <a:lstStyle/>
        <a:p>
          <a:endParaRPr lang="en-US"/>
        </a:p>
      </dgm:t>
    </dgm:pt>
    <dgm:pt modelId="{2F771D22-C0AB-42B2-9143-90B83BE26916}" type="sibTrans" cxnId="{F5FCC384-3628-483F-927E-6DFBBB617CA5}">
      <dgm:prSet/>
      <dgm:spPr/>
      <dgm:t>
        <a:bodyPr/>
        <a:lstStyle/>
        <a:p>
          <a:endParaRPr lang="en-US"/>
        </a:p>
      </dgm:t>
    </dgm:pt>
    <dgm:pt modelId="{68D0C885-A8C4-4C54-91FC-B6F94A2999CB}" type="pres">
      <dgm:prSet presAssocID="{6255DF91-46D5-4690-B015-3E4370704F05}" presName="outerComposite" presStyleCnt="0">
        <dgm:presLayoutVars>
          <dgm:chMax val="5"/>
          <dgm:dir/>
          <dgm:resizeHandles val="exact"/>
        </dgm:presLayoutVars>
      </dgm:prSet>
      <dgm:spPr/>
    </dgm:pt>
    <dgm:pt modelId="{4AE66A18-35B1-4F43-B796-BC7010C66F22}" type="pres">
      <dgm:prSet presAssocID="{6255DF91-46D5-4690-B015-3E4370704F05}" presName="dummyMaxCanvas" presStyleCnt="0">
        <dgm:presLayoutVars/>
      </dgm:prSet>
      <dgm:spPr/>
    </dgm:pt>
    <dgm:pt modelId="{59925465-10CF-42D8-8A62-24C566B857A8}" type="pres">
      <dgm:prSet presAssocID="{6255DF91-46D5-4690-B015-3E4370704F05}" presName="TwoNodes_1" presStyleLbl="node1" presStyleIdx="0" presStyleCnt="2">
        <dgm:presLayoutVars>
          <dgm:bulletEnabled val="1"/>
        </dgm:presLayoutVars>
      </dgm:prSet>
      <dgm:spPr/>
    </dgm:pt>
    <dgm:pt modelId="{A85918CA-A050-48E4-B193-CCC79F627683}" type="pres">
      <dgm:prSet presAssocID="{6255DF91-46D5-4690-B015-3E4370704F05}" presName="TwoNodes_2" presStyleLbl="node1" presStyleIdx="1" presStyleCnt="2">
        <dgm:presLayoutVars>
          <dgm:bulletEnabled val="1"/>
        </dgm:presLayoutVars>
      </dgm:prSet>
      <dgm:spPr/>
    </dgm:pt>
    <dgm:pt modelId="{16EC1DE2-F385-440F-A500-57A8FECE34AB}" type="pres">
      <dgm:prSet presAssocID="{6255DF91-46D5-4690-B015-3E4370704F05}" presName="TwoConn_1-2" presStyleLbl="fgAccFollowNode1" presStyleIdx="0" presStyleCnt="1">
        <dgm:presLayoutVars>
          <dgm:bulletEnabled val="1"/>
        </dgm:presLayoutVars>
      </dgm:prSet>
      <dgm:spPr/>
    </dgm:pt>
    <dgm:pt modelId="{3BF22B92-1417-4EE6-93E9-E2EC09D8ED6A}" type="pres">
      <dgm:prSet presAssocID="{6255DF91-46D5-4690-B015-3E4370704F05}" presName="TwoNodes_1_text" presStyleLbl="node1" presStyleIdx="1" presStyleCnt="2">
        <dgm:presLayoutVars>
          <dgm:bulletEnabled val="1"/>
        </dgm:presLayoutVars>
      </dgm:prSet>
      <dgm:spPr/>
    </dgm:pt>
    <dgm:pt modelId="{A5EB817B-E74F-417F-9D67-F07596410F65}" type="pres">
      <dgm:prSet presAssocID="{6255DF91-46D5-4690-B015-3E4370704F05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68FBFB02-F155-44E6-9118-F74E7E4A807B}" type="presOf" srcId="{50B26126-99FE-4931-AE6F-794FE3BA8F6B}" destId="{A5EB817B-E74F-417F-9D67-F07596410F65}" srcOrd="1" destOrd="0" presId="urn:microsoft.com/office/officeart/2005/8/layout/vProcess5"/>
    <dgm:cxn modelId="{13E75615-07D5-48C8-8ECE-C21344D7D9B5}" type="presOf" srcId="{E8C05B73-F0C4-4902-BAEF-0436E507C756}" destId="{3BF22B92-1417-4EE6-93E9-E2EC09D8ED6A}" srcOrd="1" destOrd="0" presId="urn:microsoft.com/office/officeart/2005/8/layout/vProcess5"/>
    <dgm:cxn modelId="{8A6CD259-C123-4D3C-BC9A-ECEC692A3D44}" type="presOf" srcId="{E8C05B73-F0C4-4902-BAEF-0436E507C756}" destId="{59925465-10CF-42D8-8A62-24C566B857A8}" srcOrd="0" destOrd="0" presId="urn:microsoft.com/office/officeart/2005/8/layout/vProcess5"/>
    <dgm:cxn modelId="{F5FCC384-3628-483F-927E-6DFBBB617CA5}" srcId="{6255DF91-46D5-4690-B015-3E4370704F05}" destId="{50B26126-99FE-4931-AE6F-794FE3BA8F6B}" srcOrd="1" destOrd="0" parTransId="{BBD74700-8E80-4410-9043-DCE5022AA36E}" sibTransId="{2F771D22-C0AB-42B2-9143-90B83BE26916}"/>
    <dgm:cxn modelId="{608E8C89-47CF-4949-B2FB-17AEA1B3FBE8}" type="presOf" srcId="{50B26126-99FE-4931-AE6F-794FE3BA8F6B}" destId="{A85918CA-A050-48E4-B193-CCC79F627683}" srcOrd="0" destOrd="0" presId="urn:microsoft.com/office/officeart/2005/8/layout/vProcess5"/>
    <dgm:cxn modelId="{5EABD2BE-B2FE-4FC3-AB63-CA097040BB02}" srcId="{6255DF91-46D5-4690-B015-3E4370704F05}" destId="{E8C05B73-F0C4-4902-BAEF-0436E507C756}" srcOrd="0" destOrd="0" parTransId="{85C5F9FF-963A-4E4D-A3BF-66AA50DA7218}" sibTransId="{D87DD62C-3D42-4082-8AB3-B9D1FA2219D4}"/>
    <dgm:cxn modelId="{774883F2-2319-4AA8-8EAE-9392DF86F2AC}" type="presOf" srcId="{D87DD62C-3D42-4082-8AB3-B9D1FA2219D4}" destId="{16EC1DE2-F385-440F-A500-57A8FECE34AB}" srcOrd="0" destOrd="0" presId="urn:microsoft.com/office/officeart/2005/8/layout/vProcess5"/>
    <dgm:cxn modelId="{EF464AFA-F166-417F-9ABA-57372B51B8BA}" type="presOf" srcId="{6255DF91-46D5-4690-B015-3E4370704F05}" destId="{68D0C885-A8C4-4C54-91FC-B6F94A2999CB}" srcOrd="0" destOrd="0" presId="urn:microsoft.com/office/officeart/2005/8/layout/vProcess5"/>
    <dgm:cxn modelId="{8A5E42B7-8D22-4254-AB40-6AF18A31A7FB}" type="presParOf" srcId="{68D0C885-A8C4-4C54-91FC-B6F94A2999CB}" destId="{4AE66A18-35B1-4F43-B796-BC7010C66F22}" srcOrd="0" destOrd="0" presId="urn:microsoft.com/office/officeart/2005/8/layout/vProcess5"/>
    <dgm:cxn modelId="{8D917FA6-73E8-46F9-8967-A6015FF748B8}" type="presParOf" srcId="{68D0C885-A8C4-4C54-91FC-B6F94A2999CB}" destId="{59925465-10CF-42D8-8A62-24C566B857A8}" srcOrd="1" destOrd="0" presId="urn:microsoft.com/office/officeart/2005/8/layout/vProcess5"/>
    <dgm:cxn modelId="{15F2C14D-8987-4D3B-9DFB-FF014C32AAB8}" type="presParOf" srcId="{68D0C885-A8C4-4C54-91FC-B6F94A2999CB}" destId="{A85918CA-A050-48E4-B193-CCC79F627683}" srcOrd="2" destOrd="0" presId="urn:microsoft.com/office/officeart/2005/8/layout/vProcess5"/>
    <dgm:cxn modelId="{12E3E828-CCB0-4719-ACD2-820716BEC55A}" type="presParOf" srcId="{68D0C885-A8C4-4C54-91FC-B6F94A2999CB}" destId="{16EC1DE2-F385-440F-A500-57A8FECE34AB}" srcOrd="3" destOrd="0" presId="urn:microsoft.com/office/officeart/2005/8/layout/vProcess5"/>
    <dgm:cxn modelId="{45299C44-8646-4850-98CC-C78364DD57CC}" type="presParOf" srcId="{68D0C885-A8C4-4C54-91FC-B6F94A2999CB}" destId="{3BF22B92-1417-4EE6-93E9-E2EC09D8ED6A}" srcOrd="4" destOrd="0" presId="urn:microsoft.com/office/officeart/2005/8/layout/vProcess5"/>
    <dgm:cxn modelId="{2BCFC963-1096-4D43-BF0A-F51CD9D5D2A1}" type="presParOf" srcId="{68D0C885-A8C4-4C54-91FC-B6F94A2999CB}" destId="{A5EB817B-E74F-417F-9D67-F07596410F6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F2DFD7-D3B9-498E-93AA-B98CDD8CA60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CBFF2A-0C92-4F64-8F3C-84EE9A06EAF4}">
      <dgm:prSet/>
      <dgm:spPr/>
      <dgm:t>
        <a:bodyPr/>
        <a:lstStyle/>
        <a:p>
          <a:r>
            <a:rPr lang="en-GB"/>
            <a:t>A mandela is a symmetrical, circular, geometric pattern</a:t>
          </a:r>
          <a:endParaRPr lang="en-US"/>
        </a:p>
      </dgm:t>
    </dgm:pt>
    <dgm:pt modelId="{E0755FF9-0692-408B-B36B-D1D93FD5CAA6}" type="parTrans" cxnId="{A66D2E30-021E-4EC7-89F5-AC96C6E5A402}">
      <dgm:prSet/>
      <dgm:spPr/>
      <dgm:t>
        <a:bodyPr/>
        <a:lstStyle/>
        <a:p>
          <a:endParaRPr lang="en-US"/>
        </a:p>
      </dgm:t>
    </dgm:pt>
    <dgm:pt modelId="{AF511494-6A89-4CE6-A4D3-ADBD7FB1232D}" type="sibTrans" cxnId="{A66D2E30-021E-4EC7-89F5-AC96C6E5A402}">
      <dgm:prSet/>
      <dgm:spPr/>
      <dgm:t>
        <a:bodyPr/>
        <a:lstStyle/>
        <a:p>
          <a:endParaRPr lang="en-US"/>
        </a:p>
      </dgm:t>
    </dgm:pt>
    <dgm:pt modelId="{AC872EDA-9A42-4308-89DA-62A20306D304}">
      <dgm:prSet/>
      <dgm:spPr/>
      <dgm:t>
        <a:bodyPr/>
        <a:lstStyle/>
        <a:p>
          <a:r>
            <a:rPr lang="en-GB" dirty="0"/>
            <a:t>Using your items you are going to work as a group to create your own nature </a:t>
          </a:r>
          <a:r>
            <a:rPr lang="en-GB" dirty="0" err="1"/>
            <a:t>mandela</a:t>
          </a:r>
          <a:endParaRPr lang="en-US" dirty="0"/>
        </a:p>
      </dgm:t>
    </dgm:pt>
    <dgm:pt modelId="{70F8D121-65F2-488D-B14B-476865E1A2A6}" type="parTrans" cxnId="{4E1EC080-09FD-4DC1-B8ED-9A0ACE3CE32E}">
      <dgm:prSet/>
      <dgm:spPr/>
      <dgm:t>
        <a:bodyPr/>
        <a:lstStyle/>
        <a:p>
          <a:endParaRPr lang="en-US"/>
        </a:p>
      </dgm:t>
    </dgm:pt>
    <dgm:pt modelId="{24969256-BB65-4ED2-8943-31EDFDA0AAE9}" type="sibTrans" cxnId="{4E1EC080-09FD-4DC1-B8ED-9A0ACE3CE32E}">
      <dgm:prSet/>
      <dgm:spPr/>
      <dgm:t>
        <a:bodyPr/>
        <a:lstStyle/>
        <a:p>
          <a:endParaRPr lang="en-US"/>
        </a:p>
      </dgm:t>
    </dgm:pt>
    <dgm:pt modelId="{BD241EAE-38C1-421D-BE66-47634E530A59}">
      <dgm:prSet/>
      <dgm:spPr/>
      <dgm:t>
        <a:bodyPr/>
        <a:lstStyle/>
        <a:p>
          <a:r>
            <a:rPr lang="en-GB"/>
            <a:t>Work together as a group</a:t>
          </a:r>
          <a:endParaRPr lang="en-US"/>
        </a:p>
      </dgm:t>
    </dgm:pt>
    <dgm:pt modelId="{3B2AF9B5-E6EC-49CF-9607-7651FDBC5E4D}" type="parTrans" cxnId="{E2634310-0681-49F5-A901-B8C55E303EA0}">
      <dgm:prSet/>
      <dgm:spPr/>
      <dgm:t>
        <a:bodyPr/>
        <a:lstStyle/>
        <a:p>
          <a:endParaRPr lang="en-US"/>
        </a:p>
      </dgm:t>
    </dgm:pt>
    <dgm:pt modelId="{BFD1E871-73F8-46C6-B6E1-691D0F9ABA2C}" type="sibTrans" cxnId="{E2634310-0681-49F5-A901-B8C55E303EA0}">
      <dgm:prSet/>
      <dgm:spPr/>
      <dgm:t>
        <a:bodyPr/>
        <a:lstStyle/>
        <a:p>
          <a:endParaRPr lang="en-US"/>
        </a:p>
      </dgm:t>
    </dgm:pt>
    <dgm:pt modelId="{51AED40C-1C90-404E-8733-A6DD1D025306}">
      <dgm:prSet/>
      <dgm:spPr/>
      <dgm:t>
        <a:bodyPr/>
        <a:lstStyle/>
        <a:p>
          <a:r>
            <a:rPr lang="en-GB"/>
            <a:t>Have fun and be creative</a:t>
          </a:r>
          <a:endParaRPr lang="en-US"/>
        </a:p>
      </dgm:t>
    </dgm:pt>
    <dgm:pt modelId="{840B05C1-DC19-42F0-9471-6B8937E366A6}" type="parTrans" cxnId="{0D04BB88-B2E6-4C6C-B562-8ACFDA9036B9}">
      <dgm:prSet/>
      <dgm:spPr/>
      <dgm:t>
        <a:bodyPr/>
        <a:lstStyle/>
        <a:p>
          <a:endParaRPr lang="en-US"/>
        </a:p>
      </dgm:t>
    </dgm:pt>
    <dgm:pt modelId="{83F8468B-6DBA-4626-B52C-ED586FE73740}" type="sibTrans" cxnId="{0D04BB88-B2E6-4C6C-B562-8ACFDA9036B9}">
      <dgm:prSet/>
      <dgm:spPr/>
      <dgm:t>
        <a:bodyPr/>
        <a:lstStyle/>
        <a:p>
          <a:endParaRPr lang="en-US"/>
        </a:p>
      </dgm:t>
    </dgm:pt>
    <dgm:pt modelId="{9292A3BB-5C44-4987-991D-C07D1D35770A}">
      <dgm:prSet/>
      <dgm:spPr/>
      <dgm:t>
        <a:bodyPr/>
        <a:lstStyle/>
        <a:p>
          <a:r>
            <a:rPr lang="en-GB" dirty="0"/>
            <a:t>You can take inspiration from some of the images on the next page</a:t>
          </a:r>
          <a:endParaRPr lang="en-US" dirty="0"/>
        </a:p>
      </dgm:t>
    </dgm:pt>
    <dgm:pt modelId="{4E73FE05-3769-4E91-BA42-7BDE8BA4017C}" type="parTrans" cxnId="{8174E746-A2C1-46F8-AC45-6E3ABD07F52A}">
      <dgm:prSet/>
      <dgm:spPr/>
      <dgm:t>
        <a:bodyPr/>
        <a:lstStyle/>
        <a:p>
          <a:endParaRPr lang="en-US"/>
        </a:p>
      </dgm:t>
    </dgm:pt>
    <dgm:pt modelId="{D8F1E992-3FC9-4C0F-AA01-0D7218E8B572}" type="sibTrans" cxnId="{8174E746-A2C1-46F8-AC45-6E3ABD07F52A}">
      <dgm:prSet/>
      <dgm:spPr/>
      <dgm:t>
        <a:bodyPr/>
        <a:lstStyle/>
        <a:p>
          <a:endParaRPr lang="en-US"/>
        </a:p>
      </dgm:t>
    </dgm:pt>
    <dgm:pt modelId="{2331DFB8-A659-4FD6-AD7E-C764B07EFCB3}" type="pres">
      <dgm:prSet presAssocID="{7FF2DFD7-D3B9-498E-93AA-B98CDD8CA60D}" presName="diagram" presStyleCnt="0">
        <dgm:presLayoutVars>
          <dgm:dir/>
          <dgm:resizeHandles val="exact"/>
        </dgm:presLayoutVars>
      </dgm:prSet>
      <dgm:spPr/>
    </dgm:pt>
    <dgm:pt modelId="{1E154BC7-DC70-4CDE-9C2D-4F3F9CCE542B}" type="pres">
      <dgm:prSet presAssocID="{41CBFF2A-0C92-4F64-8F3C-84EE9A06EAF4}" presName="node" presStyleLbl="node1" presStyleIdx="0" presStyleCnt="5">
        <dgm:presLayoutVars>
          <dgm:bulletEnabled val="1"/>
        </dgm:presLayoutVars>
      </dgm:prSet>
      <dgm:spPr/>
    </dgm:pt>
    <dgm:pt modelId="{7DB16872-CCA9-4B3C-A896-C87742E32EE8}" type="pres">
      <dgm:prSet presAssocID="{AF511494-6A89-4CE6-A4D3-ADBD7FB1232D}" presName="sibTrans" presStyleCnt="0"/>
      <dgm:spPr/>
    </dgm:pt>
    <dgm:pt modelId="{7F20FCCD-56DB-4EEC-A522-092FCA86E512}" type="pres">
      <dgm:prSet presAssocID="{AC872EDA-9A42-4308-89DA-62A20306D304}" presName="node" presStyleLbl="node1" presStyleIdx="1" presStyleCnt="5">
        <dgm:presLayoutVars>
          <dgm:bulletEnabled val="1"/>
        </dgm:presLayoutVars>
      </dgm:prSet>
      <dgm:spPr/>
    </dgm:pt>
    <dgm:pt modelId="{28C6F4FC-1333-4EF1-A0C8-FB439A085A87}" type="pres">
      <dgm:prSet presAssocID="{24969256-BB65-4ED2-8943-31EDFDA0AAE9}" presName="sibTrans" presStyleCnt="0"/>
      <dgm:spPr/>
    </dgm:pt>
    <dgm:pt modelId="{6E711821-BC40-486E-BA82-9DA2A5733ABB}" type="pres">
      <dgm:prSet presAssocID="{BD241EAE-38C1-421D-BE66-47634E530A59}" presName="node" presStyleLbl="node1" presStyleIdx="2" presStyleCnt="5">
        <dgm:presLayoutVars>
          <dgm:bulletEnabled val="1"/>
        </dgm:presLayoutVars>
      </dgm:prSet>
      <dgm:spPr/>
    </dgm:pt>
    <dgm:pt modelId="{42EEBE61-025D-49D4-A4E7-F111AC717A73}" type="pres">
      <dgm:prSet presAssocID="{BFD1E871-73F8-46C6-B6E1-691D0F9ABA2C}" presName="sibTrans" presStyleCnt="0"/>
      <dgm:spPr/>
    </dgm:pt>
    <dgm:pt modelId="{7F7FF6B2-BEDA-4DB7-A86D-C0D74F2DD87E}" type="pres">
      <dgm:prSet presAssocID="{51AED40C-1C90-404E-8733-A6DD1D025306}" presName="node" presStyleLbl="node1" presStyleIdx="3" presStyleCnt="5">
        <dgm:presLayoutVars>
          <dgm:bulletEnabled val="1"/>
        </dgm:presLayoutVars>
      </dgm:prSet>
      <dgm:spPr/>
    </dgm:pt>
    <dgm:pt modelId="{FAE058CF-7435-4717-B5DD-2000A1506015}" type="pres">
      <dgm:prSet presAssocID="{83F8468B-6DBA-4626-B52C-ED586FE73740}" presName="sibTrans" presStyleCnt="0"/>
      <dgm:spPr/>
    </dgm:pt>
    <dgm:pt modelId="{8BD5C033-72FF-4FA3-A862-C6A1AFF7E295}" type="pres">
      <dgm:prSet presAssocID="{9292A3BB-5C44-4987-991D-C07D1D35770A}" presName="node" presStyleLbl="node1" presStyleIdx="4" presStyleCnt="5">
        <dgm:presLayoutVars>
          <dgm:bulletEnabled val="1"/>
        </dgm:presLayoutVars>
      </dgm:prSet>
      <dgm:spPr/>
    </dgm:pt>
  </dgm:ptLst>
  <dgm:cxnLst>
    <dgm:cxn modelId="{971E0300-D7DB-466A-9C03-E6DECBFD46DD}" type="presOf" srcId="{BD241EAE-38C1-421D-BE66-47634E530A59}" destId="{6E711821-BC40-486E-BA82-9DA2A5733ABB}" srcOrd="0" destOrd="0" presId="urn:microsoft.com/office/officeart/2005/8/layout/default"/>
    <dgm:cxn modelId="{E2634310-0681-49F5-A901-B8C55E303EA0}" srcId="{7FF2DFD7-D3B9-498E-93AA-B98CDD8CA60D}" destId="{BD241EAE-38C1-421D-BE66-47634E530A59}" srcOrd="2" destOrd="0" parTransId="{3B2AF9B5-E6EC-49CF-9607-7651FDBC5E4D}" sibTransId="{BFD1E871-73F8-46C6-B6E1-691D0F9ABA2C}"/>
    <dgm:cxn modelId="{FA0ED511-3980-40A3-80C7-40D0BFDC40D8}" type="presOf" srcId="{AC872EDA-9A42-4308-89DA-62A20306D304}" destId="{7F20FCCD-56DB-4EEC-A522-092FCA86E512}" srcOrd="0" destOrd="0" presId="urn:microsoft.com/office/officeart/2005/8/layout/default"/>
    <dgm:cxn modelId="{A66D2E30-021E-4EC7-89F5-AC96C6E5A402}" srcId="{7FF2DFD7-D3B9-498E-93AA-B98CDD8CA60D}" destId="{41CBFF2A-0C92-4F64-8F3C-84EE9A06EAF4}" srcOrd="0" destOrd="0" parTransId="{E0755FF9-0692-408B-B36B-D1D93FD5CAA6}" sibTransId="{AF511494-6A89-4CE6-A4D3-ADBD7FB1232D}"/>
    <dgm:cxn modelId="{8174E746-A2C1-46F8-AC45-6E3ABD07F52A}" srcId="{7FF2DFD7-D3B9-498E-93AA-B98CDD8CA60D}" destId="{9292A3BB-5C44-4987-991D-C07D1D35770A}" srcOrd="4" destOrd="0" parTransId="{4E73FE05-3769-4E91-BA42-7BDE8BA4017C}" sibTransId="{D8F1E992-3FC9-4C0F-AA01-0D7218E8B572}"/>
    <dgm:cxn modelId="{5EF17B50-4E74-42DC-8F8D-3F94D6ABC059}" type="presOf" srcId="{51AED40C-1C90-404E-8733-A6DD1D025306}" destId="{7F7FF6B2-BEDA-4DB7-A86D-C0D74F2DD87E}" srcOrd="0" destOrd="0" presId="urn:microsoft.com/office/officeart/2005/8/layout/default"/>
    <dgm:cxn modelId="{DC294851-9398-42C0-87D3-C1458FBFAF27}" type="presOf" srcId="{7FF2DFD7-D3B9-498E-93AA-B98CDD8CA60D}" destId="{2331DFB8-A659-4FD6-AD7E-C764B07EFCB3}" srcOrd="0" destOrd="0" presId="urn:microsoft.com/office/officeart/2005/8/layout/default"/>
    <dgm:cxn modelId="{4E1EC080-09FD-4DC1-B8ED-9A0ACE3CE32E}" srcId="{7FF2DFD7-D3B9-498E-93AA-B98CDD8CA60D}" destId="{AC872EDA-9A42-4308-89DA-62A20306D304}" srcOrd="1" destOrd="0" parTransId="{70F8D121-65F2-488D-B14B-476865E1A2A6}" sibTransId="{24969256-BB65-4ED2-8943-31EDFDA0AAE9}"/>
    <dgm:cxn modelId="{0D04BB88-B2E6-4C6C-B562-8ACFDA9036B9}" srcId="{7FF2DFD7-D3B9-498E-93AA-B98CDD8CA60D}" destId="{51AED40C-1C90-404E-8733-A6DD1D025306}" srcOrd="3" destOrd="0" parTransId="{840B05C1-DC19-42F0-9471-6B8937E366A6}" sibTransId="{83F8468B-6DBA-4626-B52C-ED586FE73740}"/>
    <dgm:cxn modelId="{89AB3CC4-02AB-451A-9D86-927E7196A0DC}" type="presOf" srcId="{9292A3BB-5C44-4987-991D-C07D1D35770A}" destId="{8BD5C033-72FF-4FA3-A862-C6A1AFF7E295}" srcOrd="0" destOrd="0" presId="urn:microsoft.com/office/officeart/2005/8/layout/default"/>
    <dgm:cxn modelId="{2A446DF4-76B7-4E9D-97FA-462851694242}" type="presOf" srcId="{41CBFF2A-0C92-4F64-8F3C-84EE9A06EAF4}" destId="{1E154BC7-DC70-4CDE-9C2D-4F3F9CCE542B}" srcOrd="0" destOrd="0" presId="urn:microsoft.com/office/officeart/2005/8/layout/default"/>
    <dgm:cxn modelId="{F69FAB75-F33B-44D9-BB98-53F4756FAF46}" type="presParOf" srcId="{2331DFB8-A659-4FD6-AD7E-C764B07EFCB3}" destId="{1E154BC7-DC70-4CDE-9C2D-4F3F9CCE542B}" srcOrd="0" destOrd="0" presId="urn:microsoft.com/office/officeart/2005/8/layout/default"/>
    <dgm:cxn modelId="{9C3815EA-B20D-465B-877E-5F959DA6C4D6}" type="presParOf" srcId="{2331DFB8-A659-4FD6-AD7E-C764B07EFCB3}" destId="{7DB16872-CCA9-4B3C-A896-C87742E32EE8}" srcOrd="1" destOrd="0" presId="urn:microsoft.com/office/officeart/2005/8/layout/default"/>
    <dgm:cxn modelId="{E42F9DBF-16C9-4CCF-91FD-2DCAD3BB776A}" type="presParOf" srcId="{2331DFB8-A659-4FD6-AD7E-C764B07EFCB3}" destId="{7F20FCCD-56DB-4EEC-A522-092FCA86E512}" srcOrd="2" destOrd="0" presId="urn:microsoft.com/office/officeart/2005/8/layout/default"/>
    <dgm:cxn modelId="{9C73EFD6-F09A-42A2-AD67-42079E1DF462}" type="presParOf" srcId="{2331DFB8-A659-4FD6-AD7E-C764B07EFCB3}" destId="{28C6F4FC-1333-4EF1-A0C8-FB439A085A87}" srcOrd="3" destOrd="0" presId="urn:microsoft.com/office/officeart/2005/8/layout/default"/>
    <dgm:cxn modelId="{6D89C3E0-624A-4609-80AB-788ADAF93F13}" type="presParOf" srcId="{2331DFB8-A659-4FD6-AD7E-C764B07EFCB3}" destId="{6E711821-BC40-486E-BA82-9DA2A5733ABB}" srcOrd="4" destOrd="0" presId="urn:microsoft.com/office/officeart/2005/8/layout/default"/>
    <dgm:cxn modelId="{9B1C0DF9-B292-41FF-A300-F815AD98DB58}" type="presParOf" srcId="{2331DFB8-A659-4FD6-AD7E-C764B07EFCB3}" destId="{42EEBE61-025D-49D4-A4E7-F111AC717A73}" srcOrd="5" destOrd="0" presId="urn:microsoft.com/office/officeart/2005/8/layout/default"/>
    <dgm:cxn modelId="{CCB19AE5-AA03-412E-B213-91FBFCE7EC06}" type="presParOf" srcId="{2331DFB8-A659-4FD6-AD7E-C764B07EFCB3}" destId="{7F7FF6B2-BEDA-4DB7-A86D-C0D74F2DD87E}" srcOrd="6" destOrd="0" presId="urn:microsoft.com/office/officeart/2005/8/layout/default"/>
    <dgm:cxn modelId="{AA0A3D6E-1C56-49A2-9348-03789D01288F}" type="presParOf" srcId="{2331DFB8-A659-4FD6-AD7E-C764B07EFCB3}" destId="{FAE058CF-7435-4717-B5DD-2000A1506015}" srcOrd="7" destOrd="0" presId="urn:microsoft.com/office/officeart/2005/8/layout/default"/>
    <dgm:cxn modelId="{2CA8733A-EED9-45B9-B8A9-B7AB81897F51}" type="presParOf" srcId="{2331DFB8-A659-4FD6-AD7E-C764B07EFCB3}" destId="{8BD5C033-72FF-4FA3-A862-C6A1AFF7E29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25465-10CF-42D8-8A62-24C566B857A8}">
      <dsp:nvSpPr>
        <dsp:cNvPr id="0" name=""/>
        <dsp:cNvSpPr/>
      </dsp:nvSpPr>
      <dsp:spPr>
        <a:xfrm>
          <a:off x="0" y="0"/>
          <a:ext cx="9008427" cy="17869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We are going to go into our forest area and collect different signs of Autumn e.g. sticks, feathers, stones, pine cones, leaves, conkers etc.</a:t>
          </a:r>
          <a:endParaRPr lang="en-US" sz="2600" kern="1200" dirty="0"/>
        </a:p>
      </dsp:txBody>
      <dsp:txXfrm>
        <a:off x="52339" y="52339"/>
        <a:ext cx="7161428" cy="1682317"/>
      </dsp:txXfrm>
    </dsp:sp>
    <dsp:sp modelId="{A85918CA-A050-48E4-B193-CCC79F627683}">
      <dsp:nvSpPr>
        <dsp:cNvPr id="0" name=""/>
        <dsp:cNvSpPr/>
      </dsp:nvSpPr>
      <dsp:spPr>
        <a:xfrm>
          <a:off x="1589722" y="2184105"/>
          <a:ext cx="9008427" cy="1786995"/>
        </a:xfrm>
        <a:prstGeom prst="roundRect">
          <a:avLst>
            <a:gd name="adj" fmla="val 10000"/>
          </a:avLst>
        </a:prstGeom>
        <a:solidFill>
          <a:schemeClr val="accent2">
            <a:hueOff val="1485856"/>
            <a:satOff val="-4643"/>
            <a:lumOff val="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Do not pick anything that had been planted. Just be sure not to disturb any living thing or pick anything still growing</a:t>
          </a:r>
          <a:endParaRPr lang="en-US" sz="2600" kern="1200" dirty="0"/>
        </a:p>
      </dsp:txBody>
      <dsp:txXfrm>
        <a:off x="1642061" y="2236444"/>
        <a:ext cx="6152479" cy="1682317"/>
      </dsp:txXfrm>
    </dsp:sp>
    <dsp:sp modelId="{16EC1DE2-F385-440F-A500-57A8FECE34AB}">
      <dsp:nvSpPr>
        <dsp:cNvPr id="0" name=""/>
        <dsp:cNvSpPr/>
      </dsp:nvSpPr>
      <dsp:spPr>
        <a:xfrm>
          <a:off x="7846880" y="1404776"/>
          <a:ext cx="1161547" cy="116154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108228" y="1404776"/>
        <a:ext cx="638851" cy="874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54BC7-DC70-4CDE-9C2D-4F3F9CCE542B}">
      <dsp:nvSpPr>
        <dsp:cNvPr id="0" name=""/>
        <dsp:cNvSpPr/>
      </dsp:nvSpPr>
      <dsp:spPr>
        <a:xfrm>
          <a:off x="100188" y="538"/>
          <a:ext cx="2799913" cy="16799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A mandela is a symmetrical, circular, geometric pattern</a:t>
          </a:r>
          <a:endParaRPr lang="en-US" sz="2100" kern="1200"/>
        </a:p>
      </dsp:txBody>
      <dsp:txXfrm>
        <a:off x="100188" y="538"/>
        <a:ext cx="2799913" cy="1679948"/>
      </dsp:txXfrm>
    </dsp:sp>
    <dsp:sp modelId="{7F20FCCD-56DB-4EEC-A522-092FCA86E512}">
      <dsp:nvSpPr>
        <dsp:cNvPr id="0" name=""/>
        <dsp:cNvSpPr/>
      </dsp:nvSpPr>
      <dsp:spPr>
        <a:xfrm>
          <a:off x="3180093" y="538"/>
          <a:ext cx="2799913" cy="16799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Using your items you are going to work as a group to create your own nature </a:t>
          </a:r>
          <a:r>
            <a:rPr lang="en-GB" sz="2100" kern="1200" dirty="0" err="1"/>
            <a:t>mandela</a:t>
          </a:r>
          <a:endParaRPr lang="en-US" sz="2100" kern="1200" dirty="0"/>
        </a:p>
      </dsp:txBody>
      <dsp:txXfrm>
        <a:off x="3180093" y="538"/>
        <a:ext cx="2799913" cy="1679948"/>
      </dsp:txXfrm>
    </dsp:sp>
    <dsp:sp modelId="{6E711821-BC40-486E-BA82-9DA2A5733ABB}">
      <dsp:nvSpPr>
        <dsp:cNvPr id="0" name=""/>
        <dsp:cNvSpPr/>
      </dsp:nvSpPr>
      <dsp:spPr>
        <a:xfrm>
          <a:off x="6259998" y="538"/>
          <a:ext cx="2799913" cy="16799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Work together as a group</a:t>
          </a:r>
          <a:endParaRPr lang="en-US" sz="2100" kern="1200"/>
        </a:p>
      </dsp:txBody>
      <dsp:txXfrm>
        <a:off x="6259998" y="538"/>
        <a:ext cx="2799913" cy="1679948"/>
      </dsp:txXfrm>
    </dsp:sp>
    <dsp:sp modelId="{7F7FF6B2-BEDA-4DB7-A86D-C0D74F2DD87E}">
      <dsp:nvSpPr>
        <dsp:cNvPr id="0" name=""/>
        <dsp:cNvSpPr/>
      </dsp:nvSpPr>
      <dsp:spPr>
        <a:xfrm>
          <a:off x="1640140" y="1960478"/>
          <a:ext cx="2799913" cy="16799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Have fun and be creative</a:t>
          </a:r>
          <a:endParaRPr lang="en-US" sz="2100" kern="1200"/>
        </a:p>
      </dsp:txBody>
      <dsp:txXfrm>
        <a:off x="1640140" y="1960478"/>
        <a:ext cx="2799913" cy="1679948"/>
      </dsp:txXfrm>
    </dsp:sp>
    <dsp:sp modelId="{8BD5C033-72FF-4FA3-A862-C6A1AFF7E295}">
      <dsp:nvSpPr>
        <dsp:cNvPr id="0" name=""/>
        <dsp:cNvSpPr/>
      </dsp:nvSpPr>
      <dsp:spPr>
        <a:xfrm>
          <a:off x="4720045" y="1960478"/>
          <a:ext cx="2799913" cy="16799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You can take inspiration from some of the images on the next page</a:t>
          </a:r>
          <a:endParaRPr lang="en-US" sz="2100" kern="1200" dirty="0"/>
        </a:p>
      </dsp:txBody>
      <dsp:txXfrm>
        <a:off x="4720045" y="1960478"/>
        <a:ext cx="2799913" cy="1679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85BB-8B07-4DC9-86F3-2A225C777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61872"/>
            <a:ext cx="7638222" cy="2852928"/>
          </a:xfr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3600" spc="1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D496A-6E7A-4923-8ED5-B4164125D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681728"/>
            <a:ext cx="7638222" cy="929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E3D20-43DC-4C14-8CFF-18545AED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FC300-5AFC-418B-85FD-EFA94BD7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C7E81-ED3C-4DB0-8E74-AD2A87E6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817C9-850F-4FB6-B93B-CF3076C4A5C1}"/>
              </a:ext>
            </a:extLst>
          </p:cNvPr>
          <p:cNvGrpSpPr/>
          <p:nvPr/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453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58AD-1CAD-45B3-B83D-DC9D33CD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53F2E-0397-4423-8A88-D0059DEAF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DDE1-7025-4FA9-822D-48168508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73E0-F328-46DC-98BE-CA0981F7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2226-010C-494F-8BE8-BF91F35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89E9C4-9D18-4529-BC0C-68EAE507CDF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DF5937-0C03-4786-AB62-3CF7CECB92D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AD93DB-2DB0-4B2D-884B-6EC453443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950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635D0-31D9-44E1-911D-F7D5D5400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3914" y="624313"/>
            <a:ext cx="2537986" cy="5509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F9230-1FA4-439D-A800-B5F006F07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0100" y="624313"/>
            <a:ext cx="7816542" cy="5509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B2A3-7055-43AF-8BAB-0A9B7444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A1821-A311-49CD-BCB4-B4BC8866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C6A8-813A-486A-AA90-AB28935F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C7A17-06CC-442C-A876-A51B2B55650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C1798A-2980-4F34-8355-7BCB6B295322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D7542C-E4AE-488F-BC75-2E7ED839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857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5F8D-0421-4AEC-9C40-A13163EC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7680-115A-411F-AEF6-4AC2096B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CC193-1304-4D0F-8331-14D4EC08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55C1-CD32-4050-BAFF-51CC6B62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AF608-FF11-4CBE-B717-5D56AE67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2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D23A02E-6DCF-427A-8CFD-281B2185C7F0}"/>
              </a:ext>
            </a:extLst>
          </p:cNvPr>
          <p:cNvSpPr/>
          <p:nvPr/>
        </p:nvSpPr>
        <p:spPr>
          <a:xfrm>
            <a:off x="3242985" y="511814"/>
            <a:ext cx="5706031" cy="57060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222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B4C32-F19C-44F3-8EF8-1F506D7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192" y="1709738"/>
            <a:ext cx="4893617" cy="25538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89729-131C-4F78-9DAA-E9EE28EA9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2249" y="4540468"/>
            <a:ext cx="4067503" cy="11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cap="all" spc="6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4E608-AC1F-41FB-974A-BD619C6C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6158-8B03-45C3-891D-0357B198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B054-E8A2-43FD-B0FB-B1CCFA4B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8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4AA7-6D5A-402E-AD1A-880F2BDB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32B6-F9D8-4A43-B52C-336CFAB00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976" y="2019299"/>
            <a:ext cx="4995019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0CDD9-5742-4A34-BA72-7CCA72D9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718" y="2019299"/>
            <a:ext cx="5027954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783AA-D2AB-4385-A91F-870CB65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AAD9C-5CA2-4DA1-84D3-B1838979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AB3C7-9574-47BC-932D-782BEE99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1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C468-781B-4BC5-8DEA-B9EF2BF9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60" y="369168"/>
            <a:ext cx="10458729" cy="1439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223F-48E4-491D-AB5D-5FC8A0C56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1843067"/>
            <a:ext cx="5007894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6B764-4B87-42FF-ABAA-69B07B88F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101" y="2505075"/>
            <a:ext cx="5007894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357B9-406F-4BF9-B8FB-C53421EEF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61" y="1843067"/>
            <a:ext cx="4994128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0462B-1939-4DAA-A7DD-6BDC95054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61" y="2505075"/>
            <a:ext cx="499412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C938B-C4C2-4FA9-85CA-9CD742CD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D8886-0D28-4D49-8D43-151D37E9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FDDE8-E9F8-4B6C-9A40-829617A7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9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E3D8-6C35-428B-B2F2-251FDE10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83769"/>
            <a:ext cx="10094770" cy="1180574"/>
          </a:xfrm>
          <a:solidFill>
            <a:schemeClr val="accent1">
              <a:lumMod val="20000"/>
              <a:lumOff val="80000"/>
            </a:schemeClr>
          </a:solidFill>
          <a:effectLst>
            <a:outerShdw dist="165100" dir="18900000" algn="bl" rotWithShape="0">
              <a:prstClr val="black"/>
            </a:outerShdw>
          </a:effectLst>
        </p:spPr>
        <p:txBody>
          <a:bodyPr/>
          <a:lstStyle>
            <a:lvl1pPr marL="18288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B8015-E11A-42CA-AE88-7BD73F87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09078-34CA-45CD-B479-03906A26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03258-F989-47B2-A643-A60CD8A7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2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A2F31-48B6-40CE-A364-3CE73FD8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EEA00-F166-41EB-9331-CA99BB70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051F-F8FC-4FF6-9783-45F9FE7A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9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8635-A5AF-48F4-8CD2-FB0E0111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5E0E-DCC0-4781-A608-962B1241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826" y="987425"/>
            <a:ext cx="604556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1F43E-3D50-4A1C-A289-B3D0DD0E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70E3A-6639-4EA0-8305-C1899DAB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AFD57-4189-42FB-B29E-96366E51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E2EC-8483-4FBC-9D29-C19025FA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6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E581-A090-4AE9-9965-B06BDB52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9DEF4-262F-4ACF-9B29-3D4B819E7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3969" y="987425"/>
            <a:ext cx="569450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D7CBB-7A6F-441E-9072-2494B952F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59692-77BE-4A7D-AA70-635007A6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9A4DA-63AF-4D6A-98DB-E1D0AC74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B7958-B19B-4C23-A82F-DD4E4B91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2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6DAE1-1F65-43B8-A400-95E6DEED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438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C993-A44B-4C2D-818E-4C9000BB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1B6E-ECC6-47D0-9C14-812B746F1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014" y="6342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E6171E64-FE02-4DE5-B72F-53C3706641C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9A716-DEA9-48A9-A5BC-0F392D2B4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342042"/>
            <a:ext cx="34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B69E-A0E4-4558-9C62-4CD8CDD2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329" y="6342042"/>
            <a:ext cx="52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6ECC43-D65E-4A7B-A76B-D278A2184166}"/>
              </a:ext>
            </a:extLst>
          </p:cNvPr>
          <p:cNvGrpSpPr/>
          <p:nvPr/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EE443C5-5AB9-407B-A8C3-011BB14FEF0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38C9FA-DA5E-4785-8F4A-CA481A3A6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282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8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D3643A2-C7A3-4BF6-B486-443902504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EF8FBA-A282-4B11-B85A-894F3CEFB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 green background with lines and dots&#10;&#10;Description automatically generated">
            <a:extLst>
              <a:ext uri="{FF2B5EF4-FFF2-40B4-BE49-F238E27FC236}">
                <a16:creationId xmlns:a16="http://schemas.microsoft.com/office/drawing/2014/main" id="{46DC245A-FCD2-6B15-75EB-1548D9A0DB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26263" b="17487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EEA45C-75A6-9C5D-4D40-A34C0F6B3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1" y="1417983"/>
            <a:ext cx="6223552" cy="2902225"/>
          </a:xfrm>
        </p:spPr>
        <p:txBody>
          <a:bodyPr anchor="t">
            <a:normAutofit/>
          </a:bodyPr>
          <a:lstStyle/>
          <a:p>
            <a:pPr algn="ctr"/>
            <a:r>
              <a:rPr lang="en-GB" sz="7200" b="1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Forest </a:t>
            </a:r>
            <a:br>
              <a:rPr lang="en-GB" sz="7200" b="1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GB" sz="7200" b="1" dirty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schools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1E7A38B1-D1AF-46C0-A648-4F09838CB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446417" y="2940297"/>
            <a:ext cx="3745582" cy="3917703"/>
          </a:xfrm>
          <a:custGeom>
            <a:avLst/>
            <a:gdLst>
              <a:gd name="connsiteX0" fmla="*/ 0 w 1369143"/>
              <a:gd name="connsiteY0" fmla="*/ 0 h 1229160"/>
              <a:gd name="connsiteX1" fmla="*/ 1369143 w 1369143"/>
              <a:gd name="connsiteY1" fmla="*/ 0 h 1229160"/>
              <a:gd name="connsiteX2" fmla="*/ 1369143 w 1369143"/>
              <a:gd name="connsiteY2" fmla="*/ 1229160 h 1229160"/>
              <a:gd name="connsiteX3" fmla="*/ 0 w 1369143"/>
              <a:gd name="connsiteY3" fmla="*/ 1229160 h 1229160"/>
              <a:gd name="connsiteX4" fmla="*/ 0 w 1369143"/>
              <a:gd name="connsiteY4" fmla="*/ 0 h 1229160"/>
              <a:gd name="connsiteX0" fmla="*/ 0 w 1369143"/>
              <a:gd name="connsiteY0" fmla="*/ 0 h 1229160"/>
              <a:gd name="connsiteX1" fmla="*/ 1369143 w 1369143"/>
              <a:gd name="connsiteY1" fmla="*/ 0 h 1229160"/>
              <a:gd name="connsiteX2" fmla="*/ 0 w 1369143"/>
              <a:gd name="connsiteY2" fmla="*/ 1229160 h 1229160"/>
              <a:gd name="connsiteX3" fmla="*/ 0 w 1369143"/>
              <a:gd name="connsiteY3" fmla="*/ 0 h 122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9143" h="1229160">
                <a:moveTo>
                  <a:pt x="0" y="0"/>
                </a:moveTo>
                <a:lnTo>
                  <a:pt x="1369143" y="0"/>
                </a:lnTo>
                <a:lnTo>
                  <a:pt x="0" y="1229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42AC6AC-B644-4C7C-BEC7-E2B9E90FA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46417" y="2940297"/>
            <a:ext cx="3745582" cy="3917703"/>
          </a:xfrm>
          <a:custGeom>
            <a:avLst/>
            <a:gdLst>
              <a:gd name="connsiteX0" fmla="*/ 3745582 w 3745582"/>
              <a:gd name="connsiteY0" fmla="*/ 0 h 3917703"/>
              <a:gd name="connsiteX1" fmla="*/ 3745582 w 3745582"/>
              <a:gd name="connsiteY1" fmla="*/ 3917703 h 3917703"/>
              <a:gd name="connsiteX2" fmla="*/ 0 w 3745582"/>
              <a:gd name="connsiteY2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5582" h="3917703">
                <a:moveTo>
                  <a:pt x="3745582" y="0"/>
                </a:moveTo>
                <a:lnTo>
                  <a:pt x="3745582" y="3917703"/>
                </a:lnTo>
                <a:lnTo>
                  <a:pt x="0" y="3917703"/>
                </a:lnTo>
                <a:close/>
              </a:path>
            </a:pathLst>
          </a:custGeom>
          <a:blipFill dpi="0" rotWithShape="0">
            <a:blip r:embed="rId3">
              <a:alphaModFix amt="9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tile tx="0" ty="0" sx="40000" sy="4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6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250E9280-098D-44B3-82CE-6FF2CCA2F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9D770-0A54-8645-2A60-B99E15CF4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325563"/>
          </a:xfrm>
        </p:spPr>
        <p:txBody>
          <a:bodyPr>
            <a:normAutofit/>
          </a:bodyPr>
          <a:lstStyle/>
          <a:p>
            <a:r>
              <a:rPr lang="en-GB" u="sng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A9CFE-3773-F40E-0C39-C4350758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3" y="2019299"/>
            <a:ext cx="5701405" cy="411480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1600" b="1" dirty="0">
                <a:latin typeface="Century Gothic" panose="020B0502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Look after the forest area and leave the site as you found it</a:t>
            </a:r>
          </a:p>
          <a:p>
            <a:pPr>
              <a:lnSpc>
                <a:spcPct val="120000"/>
              </a:lnSpc>
            </a:pPr>
            <a:r>
              <a:rPr lang="en-GB" sz="1600" b="1" dirty="0">
                <a:latin typeface="Century Gothic" panose="020B0502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Stay within the boundary markers</a:t>
            </a:r>
          </a:p>
          <a:p>
            <a:pPr>
              <a:lnSpc>
                <a:spcPct val="120000"/>
              </a:lnSpc>
            </a:pPr>
            <a:r>
              <a:rPr lang="en-GB" sz="1600" b="1" dirty="0">
                <a:latin typeface="Century Gothic" panose="020B0502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Do not pick anything growing (unless permitted by an adult e.g. leaves in Autumn)</a:t>
            </a:r>
          </a:p>
          <a:p>
            <a:pPr>
              <a:lnSpc>
                <a:spcPct val="120000"/>
              </a:lnSpc>
            </a:pPr>
            <a:r>
              <a:rPr lang="en-GB" sz="1600" b="1" dirty="0">
                <a:latin typeface="Century Gothic" panose="020B0502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Do not put your fingers or anything else, in your mouth</a:t>
            </a:r>
          </a:p>
          <a:p>
            <a:pPr>
              <a:lnSpc>
                <a:spcPct val="120000"/>
              </a:lnSpc>
            </a:pPr>
            <a:r>
              <a:rPr lang="en-GB" sz="1600" b="1" dirty="0">
                <a:latin typeface="Century Gothic" panose="020B0502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Look above, below and around for hazards</a:t>
            </a:r>
          </a:p>
          <a:p>
            <a:pPr>
              <a:lnSpc>
                <a:spcPct val="120000"/>
              </a:lnSpc>
            </a:pPr>
            <a:r>
              <a:rPr lang="en-GB" sz="1600" b="1" dirty="0">
                <a:latin typeface="Century Gothic" panose="020B0502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Come to the base camp when the whistle blows</a:t>
            </a:r>
          </a:p>
          <a:p>
            <a:pPr>
              <a:lnSpc>
                <a:spcPct val="120000"/>
              </a:lnSpc>
            </a:pPr>
            <a:r>
              <a:rPr lang="en-GB" sz="1600" b="1" dirty="0">
                <a:latin typeface="Century Gothic" panose="020B0502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Call an adult if you find anything dangerous</a:t>
            </a:r>
          </a:p>
          <a:p>
            <a:pPr>
              <a:lnSpc>
                <a:spcPct val="120000"/>
              </a:lnSpc>
            </a:pPr>
            <a:r>
              <a:rPr lang="en-GB" sz="1600" b="1" dirty="0">
                <a:latin typeface="Century Gothic" panose="020B0502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Do not climb trees or go onto the swing or tyres</a:t>
            </a:r>
          </a:p>
          <a:p>
            <a:pPr>
              <a:lnSpc>
                <a:spcPct val="120000"/>
              </a:lnSpc>
            </a:pPr>
            <a:r>
              <a:rPr lang="en-GB" sz="1600" b="1" dirty="0">
                <a:latin typeface="Century Gothic" panose="020B0502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Have fun!</a:t>
            </a: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47106F37-9751-441A-9C07-9D1F0136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481646" y="3153952"/>
            <a:ext cx="3710353" cy="3710353"/>
          </a:xfrm>
          <a:custGeom>
            <a:avLst/>
            <a:gdLst>
              <a:gd name="connsiteX0" fmla="*/ 0 w 2385918"/>
              <a:gd name="connsiteY0" fmla="*/ 0 h 2385918"/>
              <a:gd name="connsiteX1" fmla="*/ 2385918 w 2385918"/>
              <a:gd name="connsiteY1" fmla="*/ 0 h 2385918"/>
              <a:gd name="connsiteX2" fmla="*/ 2385918 w 2385918"/>
              <a:gd name="connsiteY2" fmla="*/ 2385918 h 2385918"/>
              <a:gd name="connsiteX3" fmla="*/ 0 w 2385918"/>
              <a:gd name="connsiteY3" fmla="*/ 2385918 h 2385918"/>
              <a:gd name="connsiteX4" fmla="*/ 0 w 2385918"/>
              <a:gd name="connsiteY4" fmla="*/ 0 h 2385918"/>
              <a:gd name="connsiteX0" fmla="*/ 0 w 2385918"/>
              <a:gd name="connsiteY0" fmla="*/ 0 h 2385918"/>
              <a:gd name="connsiteX1" fmla="*/ 2385918 w 2385918"/>
              <a:gd name="connsiteY1" fmla="*/ 0 h 2385918"/>
              <a:gd name="connsiteX2" fmla="*/ 0 w 2385918"/>
              <a:gd name="connsiteY2" fmla="*/ 2385918 h 2385918"/>
              <a:gd name="connsiteX3" fmla="*/ 0 w 2385918"/>
              <a:gd name="connsiteY3" fmla="*/ 0 h 238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5918" h="2385918">
                <a:moveTo>
                  <a:pt x="0" y="0"/>
                </a:moveTo>
                <a:lnTo>
                  <a:pt x="2385918" y="0"/>
                </a:lnTo>
                <a:lnTo>
                  <a:pt x="0" y="23859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2AAA3006-7A47-4247-A973-6754F11D3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81645" y="3147647"/>
            <a:ext cx="3710353" cy="3710353"/>
          </a:xfrm>
          <a:custGeom>
            <a:avLst/>
            <a:gdLst>
              <a:gd name="connsiteX0" fmla="*/ 3710353 w 3710353"/>
              <a:gd name="connsiteY0" fmla="*/ 0 h 3710353"/>
              <a:gd name="connsiteX1" fmla="*/ 3710353 w 3710353"/>
              <a:gd name="connsiteY1" fmla="*/ 3710353 h 3710353"/>
              <a:gd name="connsiteX2" fmla="*/ 0 w 3710353"/>
              <a:gd name="connsiteY2" fmla="*/ 3710353 h 371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0353" h="3710353">
                <a:moveTo>
                  <a:pt x="3710353" y="0"/>
                </a:moveTo>
                <a:lnTo>
                  <a:pt x="3710353" y="3710353"/>
                </a:lnTo>
                <a:lnTo>
                  <a:pt x="0" y="3710353"/>
                </a:lnTo>
                <a:close/>
              </a:path>
            </a:pathLst>
          </a:custGeom>
          <a:blipFill dpi="0" rotWithShape="0">
            <a:blip r:embed="rId2">
              <a:alphaModFix amt="9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40000" sy="4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Yellow leaves">
            <a:extLst>
              <a:ext uri="{FF2B5EF4-FFF2-40B4-BE49-F238E27FC236}">
                <a16:creationId xmlns:a16="http://schemas.microsoft.com/office/drawing/2014/main" id="{950484C1-043A-2265-3109-83D6FEF595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492" r="12760" b="3"/>
          <a:stretch/>
        </p:blipFill>
        <p:spPr>
          <a:xfrm>
            <a:off x="7639470" y="2252591"/>
            <a:ext cx="3919441" cy="3919441"/>
          </a:xfrm>
          <a:custGeom>
            <a:avLst/>
            <a:gdLst/>
            <a:ahLst/>
            <a:cxnLst/>
            <a:rect l="l" t="t" r="r" b="b"/>
            <a:pathLst>
              <a:path w="4625350" h="4625350">
                <a:moveTo>
                  <a:pt x="2312675" y="0"/>
                </a:moveTo>
                <a:cubicBezTo>
                  <a:pt x="3589930" y="0"/>
                  <a:pt x="4625350" y="1035420"/>
                  <a:pt x="4625350" y="2312675"/>
                </a:cubicBezTo>
                <a:cubicBezTo>
                  <a:pt x="4625350" y="3589930"/>
                  <a:pt x="3589930" y="4625350"/>
                  <a:pt x="2312675" y="4625350"/>
                </a:cubicBezTo>
                <a:cubicBezTo>
                  <a:pt x="1035420" y="4625350"/>
                  <a:pt x="0" y="3589930"/>
                  <a:pt x="0" y="2312675"/>
                </a:cubicBezTo>
                <a:cubicBezTo>
                  <a:pt x="0" y="1035420"/>
                  <a:pt x="1035420" y="0"/>
                  <a:pt x="2312675" y="0"/>
                </a:cubicBezTo>
                <a:close/>
              </a:path>
            </a:pathLst>
          </a:custGeom>
          <a:effectLst>
            <a:outerShdw dist="165100" dir="19800000" algn="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32444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28492A-DDDF-4C12-AE60-3EA02D8D2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63DF58-06E6-4ED6-947D-1490C2F71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404030" y="-5378272"/>
            <a:ext cx="1409700" cy="12192003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0B834-1BE7-5F89-C246-53C56BEC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50" y="517186"/>
            <a:ext cx="10282725" cy="1281181"/>
          </a:xfrm>
          <a:solidFill>
            <a:schemeClr val="tx2">
              <a:lumMod val="10000"/>
              <a:lumOff val="90000"/>
            </a:schemeClr>
          </a:solidFill>
          <a:effectLst>
            <a:outerShdw dist="190500" dir="2700000" algn="tr" rotWithShape="0">
              <a:schemeClr val="tx1"/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en-GB" sz="4800" b="1" dirty="0">
                <a:solidFill>
                  <a:schemeClr val="accent3"/>
                </a:solidFill>
                <a:latin typeface="Broadway" panose="04040905080B02020502" pitchFamily="82" charset="0"/>
              </a:rPr>
              <a:t>Collection of items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B1B33D-A690-46E8-2E7A-6D08CEEDD6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042037"/>
              </p:ext>
            </p:extLst>
          </p:nvPr>
        </p:nvGraphicFramePr>
        <p:xfrm>
          <a:off x="808038" y="2369713"/>
          <a:ext cx="10598150" cy="3971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2363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2A2D2A-418A-44CF-BDFA-DF226CCC2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D2F08D-1D29-4936-B7D6-9F88442A0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C727D49-D2FD-46AD-8B1A-11C9E5D9A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3991935" y="25208"/>
            <a:ext cx="8194701" cy="2260787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DB1C2B-A281-41EA-98EB-489A3DCD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819" y="659510"/>
            <a:ext cx="10699380" cy="5410200"/>
          </a:xfrm>
          <a:prstGeom prst="rect">
            <a:avLst/>
          </a:prstGeom>
          <a:ln w="38100">
            <a:noFill/>
          </a:ln>
          <a:effectLst>
            <a:outerShdw dist="190500" dir="2640000" algn="tl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89132-E13C-C5DD-932B-BF31BA76E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5" y="1126902"/>
            <a:ext cx="9374746" cy="650384"/>
          </a:xfrm>
        </p:spPr>
        <p:txBody>
          <a:bodyPr anchor="ctr">
            <a:normAutofit/>
          </a:bodyPr>
          <a:lstStyle/>
          <a:p>
            <a:r>
              <a:rPr lang="en-GB" sz="24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Creating A Nature Mandela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0AFFE4E4-C4FE-1B9B-C9FB-C246BFBA16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229450"/>
              </p:ext>
            </p:extLst>
          </p:nvPr>
        </p:nvGraphicFramePr>
        <p:xfrm>
          <a:off x="1600200" y="2019300"/>
          <a:ext cx="9160100" cy="364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85333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6" name="Rectangle 1065">
            <a:extLst>
              <a:ext uri="{FF2B5EF4-FFF2-40B4-BE49-F238E27FC236}">
                <a16:creationId xmlns:a16="http://schemas.microsoft.com/office/drawing/2014/main" id="{0C614264-BA32-414F-95BE-0A30CC072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8295D-95E6-52AF-5B15-476364CA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258" y="381454"/>
            <a:ext cx="5137975" cy="178410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spc="1300">
                <a:latin typeface="Broadway" panose="04040905080B02020502" pitchFamily="82" charset="0"/>
              </a:rPr>
              <a:t>Nature </a:t>
            </a:r>
            <a:r>
              <a:rPr lang="en-US" b="1" spc="1300" err="1">
                <a:latin typeface="Broadway" panose="04040905080B02020502" pitchFamily="82" charset="0"/>
              </a:rPr>
              <a:t>Mandelas</a:t>
            </a:r>
            <a:endParaRPr lang="en-US" b="1" spc="1300">
              <a:latin typeface="Broadway" panose="04040905080B02020502" pitchFamily="82" charset="0"/>
            </a:endParaRPr>
          </a:p>
        </p:txBody>
      </p: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AC55127B-4815-4852-B6C5-964637B97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160" y="-1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Creating a Nature Mandala - Sprouting ...">
            <a:extLst>
              <a:ext uri="{FF2B5EF4-FFF2-40B4-BE49-F238E27FC236}">
                <a16:creationId xmlns:a16="http://schemas.microsoft.com/office/drawing/2014/main" id="{F2A505CA-78A0-55AC-DB6D-975B5A4EF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0" r="4" b="9843"/>
          <a:stretch/>
        </p:blipFill>
        <p:spPr bwMode="auto">
          <a:xfrm>
            <a:off x="8834945" y="236485"/>
            <a:ext cx="2074043" cy="2074043"/>
          </a:xfrm>
          <a:custGeom>
            <a:avLst/>
            <a:gdLst/>
            <a:ahLst/>
            <a:cxnLst/>
            <a:rect l="l" t="t" r="r" b="b"/>
            <a:pathLst>
              <a:path w="4625350" h="4625350">
                <a:moveTo>
                  <a:pt x="2312675" y="0"/>
                </a:moveTo>
                <a:cubicBezTo>
                  <a:pt x="3589930" y="0"/>
                  <a:pt x="4625350" y="1035420"/>
                  <a:pt x="4625350" y="2312675"/>
                </a:cubicBezTo>
                <a:cubicBezTo>
                  <a:pt x="4625350" y="3589930"/>
                  <a:pt x="3589930" y="4625350"/>
                  <a:pt x="2312675" y="4625350"/>
                </a:cubicBezTo>
                <a:cubicBezTo>
                  <a:pt x="1035420" y="4625350"/>
                  <a:pt x="0" y="3589930"/>
                  <a:pt x="0" y="2312675"/>
                </a:cubicBezTo>
                <a:cubicBezTo>
                  <a:pt x="0" y="1035420"/>
                  <a:pt x="1035420" y="0"/>
                  <a:pt x="2312675" y="0"/>
                </a:cubicBezTo>
                <a:close/>
              </a:path>
            </a:pathLst>
          </a:cu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C89CF6-8AEF-65C7-07BE-2A39426FB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258" y="2400300"/>
            <a:ext cx="5137975" cy="3733800"/>
          </a:xfrm>
        </p:spPr>
        <p:txBody>
          <a:bodyPr>
            <a:normAutofit/>
          </a:bodyPr>
          <a:lstStyle/>
          <a:p>
            <a:r>
              <a:rPr lang="en-GB" dirty="0"/>
              <a:t>You can use these images as inspiration </a:t>
            </a:r>
          </a:p>
        </p:txBody>
      </p:sp>
      <p:sp>
        <p:nvSpPr>
          <p:cNvPr id="1070" name="Rectangle 6">
            <a:extLst>
              <a:ext uri="{FF2B5EF4-FFF2-40B4-BE49-F238E27FC236}">
                <a16:creationId xmlns:a16="http://schemas.microsoft.com/office/drawing/2014/main" id="{EDF2B3C1-E3D6-4321-A5F7-167229F22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446418" y="2966027"/>
            <a:ext cx="3745582" cy="3917703"/>
          </a:xfrm>
          <a:custGeom>
            <a:avLst/>
            <a:gdLst>
              <a:gd name="connsiteX0" fmla="*/ 0 w 1369143"/>
              <a:gd name="connsiteY0" fmla="*/ 0 h 1229160"/>
              <a:gd name="connsiteX1" fmla="*/ 1369143 w 1369143"/>
              <a:gd name="connsiteY1" fmla="*/ 0 h 1229160"/>
              <a:gd name="connsiteX2" fmla="*/ 1369143 w 1369143"/>
              <a:gd name="connsiteY2" fmla="*/ 1229160 h 1229160"/>
              <a:gd name="connsiteX3" fmla="*/ 0 w 1369143"/>
              <a:gd name="connsiteY3" fmla="*/ 1229160 h 1229160"/>
              <a:gd name="connsiteX4" fmla="*/ 0 w 1369143"/>
              <a:gd name="connsiteY4" fmla="*/ 0 h 1229160"/>
              <a:gd name="connsiteX0" fmla="*/ 0 w 1369143"/>
              <a:gd name="connsiteY0" fmla="*/ 0 h 1229160"/>
              <a:gd name="connsiteX1" fmla="*/ 1369143 w 1369143"/>
              <a:gd name="connsiteY1" fmla="*/ 0 h 1229160"/>
              <a:gd name="connsiteX2" fmla="*/ 0 w 1369143"/>
              <a:gd name="connsiteY2" fmla="*/ 1229160 h 1229160"/>
              <a:gd name="connsiteX3" fmla="*/ 0 w 1369143"/>
              <a:gd name="connsiteY3" fmla="*/ 0 h 122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9143" h="1229160">
                <a:moveTo>
                  <a:pt x="0" y="0"/>
                </a:moveTo>
                <a:lnTo>
                  <a:pt x="1369143" y="0"/>
                </a:lnTo>
                <a:lnTo>
                  <a:pt x="0" y="1229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Freeform: Shape 1071">
            <a:extLst>
              <a:ext uri="{FF2B5EF4-FFF2-40B4-BE49-F238E27FC236}">
                <a16:creationId xmlns:a16="http://schemas.microsoft.com/office/drawing/2014/main" id="{4E612E32-0FC5-4FD1-80AF-292A8E244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46418" y="2966027"/>
            <a:ext cx="3745582" cy="3917703"/>
          </a:xfrm>
          <a:custGeom>
            <a:avLst/>
            <a:gdLst>
              <a:gd name="connsiteX0" fmla="*/ 3745582 w 3745582"/>
              <a:gd name="connsiteY0" fmla="*/ 0 h 3917703"/>
              <a:gd name="connsiteX1" fmla="*/ 3745582 w 3745582"/>
              <a:gd name="connsiteY1" fmla="*/ 3917703 h 3917703"/>
              <a:gd name="connsiteX2" fmla="*/ 0 w 3745582"/>
              <a:gd name="connsiteY2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5582" h="3917703">
                <a:moveTo>
                  <a:pt x="3745582" y="0"/>
                </a:moveTo>
                <a:lnTo>
                  <a:pt x="3745582" y="3917703"/>
                </a:lnTo>
                <a:lnTo>
                  <a:pt x="0" y="3917703"/>
                </a:lnTo>
                <a:close/>
              </a:path>
            </a:pathLst>
          </a:custGeom>
          <a:blipFill dpi="0" rotWithShape="0">
            <a:blip r:embed="rId3">
              <a:alphaModFix amt="9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tile tx="0" ty="0" sx="40000" sy="4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Family Fun with Nature - Mandala Art ...">
            <a:extLst>
              <a:ext uri="{FF2B5EF4-FFF2-40B4-BE49-F238E27FC236}">
                <a16:creationId xmlns:a16="http://schemas.microsoft.com/office/drawing/2014/main" id="{06655D37-9AD7-3631-89E8-0224F1B50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6" r="-3" b="5676"/>
          <a:stretch/>
        </p:blipFill>
        <p:spPr bwMode="auto">
          <a:xfrm>
            <a:off x="8586737" y="2966026"/>
            <a:ext cx="2928725" cy="2928725"/>
          </a:xfrm>
          <a:custGeom>
            <a:avLst/>
            <a:gdLst/>
            <a:ahLst/>
            <a:cxnLst/>
            <a:rect l="l" t="t" r="r" b="b"/>
            <a:pathLst>
              <a:path w="2951454" h="2951454">
                <a:moveTo>
                  <a:pt x="1475727" y="0"/>
                </a:moveTo>
                <a:cubicBezTo>
                  <a:pt x="2290749" y="0"/>
                  <a:pt x="2951454" y="660705"/>
                  <a:pt x="2951454" y="1475727"/>
                </a:cubicBezTo>
                <a:cubicBezTo>
                  <a:pt x="2951454" y="2290749"/>
                  <a:pt x="2290749" y="2951454"/>
                  <a:pt x="1475727" y="2951454"/>
                </a:cubicBezTo>
                <a:cubicBezTo>
                  <a:pt x="660705" y="2951454"/>
                  <a:pt x="0" y="2290749"/>
                  <a:pt x="0" y="1475727"/>
                </a:cubicBezTo>
                <a:cubicBezTo>
                  <a:pt x="0" y="660705"/>
                  <a:pt x="660705" y="0"/>
                  <a:pt x="1475727" y="0"/>
                </a:cubicBezTo>
                <a:close/>
              </a:path>
            </a:pathLst>
          </a:cu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ature Mandalas Tutorial: a Natural Art ...">
            <a:extLst>
              <a:ext uri="{FF2B5EF4-FFF2-40B4-BE49-F238E27FC236}">
                <a16:creationId xmlns:a16="http://schemas.microsoft.com/office/drawing/2014/main" id="{2654807E-5423-C8CC-DA91-8938C8504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 bwMode="auto">
          <a:xfrm>
            <a:off x="6034468" y="929186"/>
            <a:ext cx="2472033" cy="2472033"/>
          </a:xfrm>
          <a:custGeom>
            <a:avLst/>
            <a:gdLst/>
            <a:ahLst/>
            <a:cxnLst/>
            <a:rect l="l" t="t" r="r" b="b"/>
            <a:pathLst>
              <a:path w="2562006" h="2562006">
                <a:moveTo>
                  <a:pt x="1281003" y="0"/>
                </a:moveTo>
                <a:cubicBezTo>
                  <a:pt x="1988481" y="0"/>
                  <a:pt x="2562006" y="573525"/>
                  <a:pt x="2562006" y="1281003"/>
                </a:cubicBezTo>
                <a:cubicBezTo>
                  <a:pt x="2562006" y="1988481"/>
                  <a:pt x="1988481" y="2562006"/>
                  <a:pt x="1281003" y="2562006"/>
                </a:cubicBezTo>
                <a:cubicBezTo>
                  <a:pt x="573525" y="2562006"/>
                  <a:pt x="0" y="1988481"/>
                  <a:pt x="0" y="1281003"/>
                </a:cubicBezTo>
                <a:cubicBezTo>
                  <a:pt x="0" y="573525"/>
                  <a:pt x="573525" y="0"/>
                  <a:pt x="1281003" y="0"/>
                </a:cubicBezTo>
                <a:close/>
              </a:path>
            </a:pathLst>
          </a:cu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ture mandala, flower mandala, mandala art">
            <a:extLst>
              <a:ext uri="{FF2B5EF4-FFF2-40B4-BE49-F238E27FC236}">
                <a16:creationId xmlns:a16="http://schemas.microsoft.com/office/drawing/2014/main" id="{7FCB4B8B-8F84-9D94-68B8-B90B0C212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" r="-3" b="-3"/>
          <a:stretch/>
        </p:blipFill>
        <p:spPr bwMode="auto">
          <a:xfrm>
            <a:off x="5635720" y="4402139"/>
            <a:ext cx="1920572" cy="1920572"/>
          </a:xfrm>
          <a:custGeom>
            <a:avLst/>
            <a:gdLst/>
            <a:ahLst/>
            <a:cxnLst/>
            <a:rect l="l" t="t" r="r" b="b"/>
            <a:pathLst>
              <a:path w="2130272" h="2130272">
                <a:moveTo>
                  <a:pt x="1065136" y="0"/>
                </a:moveTo>
                <a:cubicBezTo>
                  <a:pt x="1653394" y="0"/>
                  <a:pt x="2130272" y="476878"/>
                  <a:pt x="2130272" y="1065136"/>
                </a:cubicBezTo>
                <a:cubicBezTo>
                  <a:pt x="2130272" y="1653394"/>
                  <a:pt x="1653394" y="2130272"/>
                  <a:pt x="1065136" y="2130272"/>
                </a:cubicBezTo>
                <a:cubicBezTo>
                  <a:pt x="476878" y="2130272"/>
                  <a:pt x="0" y="1653394"/>
                  <a:pt x="0" y="1065136"/>
                </a:cubicBezTo>
                <a:cubicBezTo>
                  <a:pt x="0" y="476878"/>
                  <a:pt x="476878" y="0"/>
                  <a:pt x="1065136" y="0"/>
                </a:cubicBezTo>
                <a:close/>
              </a:path>
            </a:pathLst>
          </a:cu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577346"/>
      </p:ext>
    </p:extLst>
  </p:cSld>
  <p:clrMapOvr>
    <a:masterClrMapping/>
  </p:clrMapOvr>
</p:sld>
</file>

<file path=ppt/theme/theme1.xml><?xml version="1.0" encoding="utf-8"?>
<a:theme xmlns:a="http://schemas.openxmlformats.org/drawingml/2006/main" name="VeniceBeachVTI">
  <a:themeElements>
    <a:clrScheme name="AnalogousFromLightSeedRightStep">
      <a:dk1>
        <a:srgbClr val="000000"/>
      </a:dk1>
      <a:lt1>
        <a:srgbClr val="FFFFFF"/>
      </a:lt1>
      <a:dk2>
        <a:srgbClr val="253C22"/>
      </a:dk2>
      <a:lt2>
        <a:srgbClr val="E2E4E8"/>
      </a:lt2>
      <a:accent1>
        <a:srgbClr val="C09A5B"/>
      </a:accent1>
      <a:accent2>
        <a:srgbClr val="A3A755"/>
      </a:accent2>
      <a:accent3>
        <a:srgbClr val="8DAB6A"/>
      </a:accent3>
      <a:accent4>
        <a:srgbClr val="66B15B"/>
      </a:accent4>
      <a:accent5>
        <a:srgbClr val="65B27B"/>
      </a:accent5>
      <a:accent6>
        <a:srgbClr val="5AAF96"/>
      </a:accent6>
      <a:hlink>
        <a:srgbClr val="6983AE"/>
      </a:hlink>
      <a:folHlink>
        <a:srgbClr val="7F7F7F"/>
      </a:folHlink>
    </a:clrScheme>
    <a:fontScheme name="Avenir 1">
      <a:majorFont>
        <a:latin typeface="Avenir Next LT Pro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niceBeachVTI" id="{69839BBA-F383-4FFD-B56A-E36ACE43E09D}" vid="{060D2740-A69C-444A-B833-E03D333ADD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214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Adobe Gothic Std B</vt:lpstr>
      <vt:lpstr>Arial</vt:lpstr>
      <vt:lpstr>Avenir Next LT Pro</vt:lpstr>
      <vt:lpstr>Avenir Next LT Pro Light</vt:lpstr>
      <vt:lpstr>Broadway</vt:lpstr>
      <vt:lpstr>Century Gothic</vt:lpstr>
      <vt:lpstr>VeniceBeachVTI</vt:lpstr>
      <vt:lpstr>Forest  schools</vt:lpstr>
      <vt:lpstr>Rules</vt:lpstr>
      <vt:lpstr>Collection of items</vt:lpstr>
      <vt:lpstr>Creating A Nature Mandela</vt:lpstr>
      <vt:lpstr>Nature Mandelas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  schools</dc:title>
  <dc:creator>L Sleator</dc:creator>
  <cp:lastModifiedBy>L Sleator</cp:lastModifiedBy>
  <cp:revision>2</cp:revision>
  <dcterms:created xsi:type="dcterms:W3CDTF">2024-09-21T18:28:41Z</dcterms:created>
  <dcterms:modified xsi:type="dcterms:W3CDTF">2024-09-21T19:01:43Z</dcterms:modified>
</cp:coreProperties>
</file>