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83" d="100"/>
          <a:sy n="83" d="100"/>
        </p:scale>
        <p:origin x="3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C41C-ACE6-480C-8A46-CCF1D2BD6D62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F560-5DEB-4867-90A3-3A5C3D641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033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C41C-ACE6-480C-8A46-CCF1D2BD6D62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F560-5DEB-4867-90A3-3A5C3D641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89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C41C-ACE6-480C-8A46-CCF1D2BD6D62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F560-5DEB-4867-90A3-3A5C3D641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58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C41C-ACE6-480C-8A46-CCF1D2BD6D62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F560-5DEB-4867-90A3-3A5C3D641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421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C41C-ACE6-480C-8A46-CCF1D2BD6D62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F560-5DEB-4867-90A3-3A5C3D641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64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C41C-ACE6-480C-8A46-CCF1D2BD6D62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F560-5DEB-4867-90A3-3A5C3D641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33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C41C-ACE6-480C-8A46-CCF1D2BD6D62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F560-5DEB-4867-90A3-3A5C3D641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27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C41C-ACE6-480C-8A46-CCF1D2BD6D62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F560-5DEB-4867-90A3-3A5C3D641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411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C41C-ACE6-480C-8A46-CCF1D2BD6D62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F560-5DEB-4867-90A3-3A5C3D641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96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C41C-ACE6-480C-8A46-CCF1D2BD6D62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F560-5DEB-4867-90A3-3A5C3D641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85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C41C-ACE6-480C-8A46-CCF1D2BD6D62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F560-5DEB-4867-90A3-3A5C3D641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978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D2C41C-ACE6-480C-8A46-CCF1D2BD6D62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AF9DF560-5DEB-4867-90A3-3A5C3D641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2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DFD64-967C-2E61-A7A6-0B957867B8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Forest School Trip to </a:t>
            </a:r>
            <a:r>
              <a:rPr lang="en-GB" dirty="0" err="1"/>
              <a:t>Tannaghmore</a:t>
            </a:r>
            <a:r>
              <a:rPr lang="en-GB" dirty="0"/>
              <a:t> Gardens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F6D052-54F1-D828-9047-B22B9FE763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We had a great time making clay peeps and homes for them.  We made natures bracelets and had fun in the park.</a:t>
            </a:r>
          </a:p>
        </p:txBody>
      </p:sp>
    </p:spTree>
    <p:extLst>
      <p:ext uri="{BB962C8B-B14F-4D97-AF65-F5344CB8AC3E}">
        <p14:creationId xmlns:p14="http://schemas.microsoft.com/office/powerpoint/2010/main" val="1860236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1D5228-A259-5D45-6253-891ED3D5E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4527" r="-1" b="41035"/>
          <a:stretch>
            <a:fillRect/>
          </a:stretch>
        </p:blipFill>
        <p:spPr>
          <a:xfrm>
            <a:off x="218556" y="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25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180FFF-AE52-054E-0A14-BE07684247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7603" b="29723"/>
          <a:stretch>
            <a:fillRect/>
          </a:stretch>
        </p:blipFill>
        <p:spPr>
          <a:xfrm>
            <a:off x="-3427541" y="-4567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1EF52E4-EF5D-433B-909A-76D4D87B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6DC629-CCE0-4055-A701-869C1250F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144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184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EA13F-4DA9-9552-EDCB-D1AFA2FBA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3B4A32-5516-7549-305C-3C139E969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919" y="932611"/>
            <a:ext cx="2747531" cy="51212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A628DC-0017-6684-A1F9-7933472BB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739" y="0"/>
            <a:ext cx="5092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35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759EF-34CD-CD00-9E08-9E021F40D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50E9E-F2AC-E340-0618-9B8E6324F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987377-13E6-7EED-0A73-C2CE3E466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912" y="0"/>
            <a:ext cx="4615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3186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63</TotalTime>
  <Words>30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Corbel</vt:lpstr>
      <vt:lpstr>Wingdings 2</vt:lpstr>
      <vt:lpstr>Frame</vt:lpstr>
      <vt:lpstr>Forest School Trip to Tannaghmore Gardens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 McGregor</dc:creator>
  <cp:lastModifiedBy>N McGregor</cp:lastModifiedBy>
  <cp:revision>1</cp:revision>
  <dcterms:created xsi:type="dcterms:W3CDTF">2026-01-28T20:29:01Z</dcterms:created>
  <dcterms:modified xsi:type="dcterms:W3CDTF">2026-01-28T21:32:08Z</dcterms:modified>
</cp:coreProperties>
</file>