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21" y="9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48994-EBEF-B36B-CF0E-C71A044BC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E26E78-795F-A029-2DD4-C7C8C6652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C04F-073D-7AC9-2646-E4C6262F0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6295-0C65-46B4-858E-DBB2CF03553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B5936-50A3-1AAB-DD8E-0CD135BBF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DCB36-5783-BE93-B937-010C7ABFF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40FB-4B0F-4938-87A2-70E1A7427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275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7A75D-DCE3-0096-632D-6ACF9962A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E9BA78-BDB3-C920-F06C-354F4F4A1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C0576-3A08-30B5-4E20-06067DCB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6295-0C65-46B4-858E-DBB2CF03553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A2472-375A-F701-5EE3-2D71F35E8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8676F-B6BF-5D1B-A9E7-D0E5067C0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40FB-4B0F-4938-87A2-70E1A7427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657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E25FED-025B-CFE1-4FEB-8B727B6121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C91FA-3A8F-C055-E503-3741A10E7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FAD48-38EE-F6E1-862E-4C7241A0A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6295-0C65-46B4-858E-DBB2CF03553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F5756-FE94-0A54-94AB-041A120BC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F2E9-968D-55A4-3D0C-4897CCAC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40FB-4B0F-4938-87A2-70E1A7427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26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7F2D3-915F-FBBC-8521-D4E18F30F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713C7-D6E6-6983-FFAE-973D986F9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0EB31-6615-5B11-36A6-E43F15A12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6295-0C65-46B4-858E-DBB2CF03553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A97A8-DF8C-2EFD-A1AA-1133E97A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3A8E1-94B9-E3AF-5CE0-13CEE1918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40FB-4B0F-4938-87A2-70E1A7427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3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9F337-D720-B8B9-8C8A-766ADBC29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1F7F6-59AE-666C-9BC8-A7EC460E0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0574B-93F5-2BE4-816B-5C4EB6A6B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6295-0C65-46B4-858E-DBB2CF03553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0F1E2-3B55-4553-1EB3-C04A91480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9B806-4183-131D-A7BD-46E876E7A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40FB-4B0F-4938-87A2-70E1A7427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445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B549E-D416-37C7-EC61-2E38E3AEB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ABF3A-DF1E-0A4D-B491-A8D9B9E4D5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AA719-BE7D-E248-0D3E-AE627518D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45247-7CA0-6582-29F2-FF0ABE599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6295-0C65-46B4-858E-DBB2CF03553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5E88C-84D3-F8DB-2EFA-62A692A2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A9B46A-D506-E5D0-7714-5DAF11747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40FB-4B0F-4938-87A2-70E1A7427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15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2E3B5-352E-518E-3D43-9E55D38F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9957C-E7BE-18D0-8FD0-557E7E43E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6162D7-C9B7-4AE9-75C6-2AD8BC7A6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909BD4-3255-C0F3-FC79-B9C44B620B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5EFAD7-942E-546F-C418-F75BEF932B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950758-0744-8E58-41D1-99C093488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6295-0C65-46B4-858E-DBB2CF03553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D1984F-BD09-1B4D-1D4B-E66505811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E1BBDC-4CE4-14CF-D26A-B16BE32E0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40FB-4B0F-4938-87A2-70E1A7427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13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60B86-AE7A-7237-39D5-5BA7ADE71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12E01F-8A95-6617-9BD7-17BA1246A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6295-0C65-46B4-858E-DBB2CF03553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AB78F-6BFB-6C83-1115-78AD80B64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AF30B-4A2B-48CE-F78B-B9E092DB4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40FB-4B0F-4938-87A2-70E1A7427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80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970535-CE1C-E232-A83F-4DBE2CEE0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6295-0C65-46B4-858E-DBB2CF03553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DADBAD-ED0C-AEDE-E16D-BBE8A2244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EAA89-777D-7BB0-6C35-01AB2AD04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40FB-4B0F-4938-87A2-70E1A7427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131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157B3-3314-B1AB-1750-1469DEDA5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09A9E-D8C4-B63B-4CDD-EEDE12D5A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3BF94-4D1D-2075-068E-227CADDC5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B0A1D-2F96-BA90-891F-20EF269C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6295-0C65-46B4-858E-DBB2CF03553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E6F66-2E2B-EEC0-A897-79361C1AA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D3246-4733-C2DF-006A-994068B15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40FB-4B0F-4938-87A2-70E1A7427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77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8509C-76B9-53E1-C395-40B98B0E2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25054-1E8E-934B-3923-B1D75086E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A524B8-4715-5FCB-EAAD-A3863E835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2A8779-0115-9B0F-17EE-C6B54E23A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6295-0C65-46B4-858E-DBB2CF03553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EF37A3-C3DB-839A-F692-B508914F8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C5A194-FE89-0B80-696E-6BD924FA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40FB-4B0F-4938-87A2-70E1A7427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91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6E8A61-34F7-A912-E4D8-640E00E10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47EE9-3B71-476F-DCF9-90C968754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99D94-DB21-85A2-7D3F-F7220FB859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D16295-0C65-46B4-858E-DBB2CF03553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67E3B-6257-D4EE-3CE0-375F3A4585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2F7D7-1274-76F9-2E8C-74D06A716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9540FB-4B0F-4938-87A2-70E1A7427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55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81FFDF-577F-FF6F-3957-A43D9A65D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en-GB" sz="4400"/>
              <a:t>Forest Faces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844A40-05B3-B44E-16FF-B89C0AD57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en-GB" sz="2200"/>
              <a:t>We worked together as a team to make faces using natural materials.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0E6CD6-948C-C680-B1D5-78B500A019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578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6040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3D0BBA-3D5F-31AE-5BD7-8E217DE48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520" b="27738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95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15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Forest Faces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 McGregor</dc:creator>
  <cp:lastModifiedBy>N McGregor</cp:lastModifiedBy>
  <cp:revision>1</cp:revision>
  <dcterms:created xsi:type="dcterms:W3CDTF">2026-01-28T21:04:03Z</dcterms:created>
  <dcterms:modified xsi:type="dcterms:W3CDTF">2026-01-28T21:35:13Z</dcterms:modified>
</cp:coreProperties>
</file>