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51" y="7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CD73A-F20D-4D3A-B027-67385872171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D320E5F-DEC4-4D7A-B78E-DF963B7BA538}">
      <dgm:prSet/>
      <dgm:spPr/>
      <dgm:t>
        <a:bodyPr/>
        <a:lstStyle/>
        <a:p>
          <a:r>
            <a:rPr lang="en-US"/>
            <a:t>Whistle rules – 1 = freeze         2 = return to Mother Tree</a:t>
          </a:r>
        </a:p>
      </dgm:t>
    </dgm:pt>
    <dgm:pt modelId="{3A4F23AB-64EE-4BAF-BC62-61329A7586DE}" type="parTrans" cxnId="{7DDBC802-B119-4DD9-A2A2-C4659CD3A3B2}">
      <dgm:prSet/>
      <dgm:spPr/>
      <dgm:t>
        <a:bodyPr/>
        <a:lstStyle/>
        <a:p>
          <a:endParaRPr lang="en-US"/>
        </a:p>
      </dgm:t>
    </dgm:pt>
    <dgm:pt modelId="{9DA01F26-4EE4-44ED-AF63-ACB1EF774424}" type="sibTrans" cxnId="{7DDBC802-B119-4DD9-A2A2-C4659CD3A3B2}">
      <dgm:prSet/>
      <dgm:spPr/>
      <dgm:t>
        <a:bodyPr/>
        <a:lstStyle/>
        <a:p>
          <a:endParaRPr lang="en-US"/>
        </a:p>
      </dgm:t>
    </dgm:pt>
    <dgm:pt modelId="{7F36D0A5-4766-401A-B7EA-5CC7A3E3581E}">
      <dgm:prSet/>
      <dgm:spPr/>
      <dgm:t>
        <a:bodyPr/>
        <a:lstStyle/>
        <a:p>
          <a:r>
            <a:rPr lang="en-US"/>
            <a:t>Keep in the boundaries</a:t>
          </a:r>
        </a:p>
      </dgm:t>
    </dgm:pt>
    <dgm:pt modelId="{619BF962-4DE5-4531-90C7-EC374995A894}" type="parTrans" cxnId="{48D99EDC-08A1-4301-85BF-E66F8952FE81}">
      <dgm:prSet/>
      <dgm:spPr/>
      <dgm:t>
        <a:bodyPr/>
        <a:lstStyle/>
        <a:p>
          <a:endParaRPr lang="en-US"/>
        </a:p>
      </dgm:t>
    </dgm:pt>
    <dgm:pt modelId="{20A232AE-8E65-4EC8-8A97-FE702A41DF29}" type="sibTrans" cxnId="{48D99EDC-08A1-4301-85BF-E66F8952FE81}">
      <dgm:prSet/>
      <dgm:spPr/>
      <dgm:t>
        <a:bodyPr/>
        <a:lstStyle/>
        <a:p>
          <a:endParaRPr lang="en-US"/>
        </a:p>
      </dgm:t>
    </dgm:pt>
    <dgm:pt modelId="{689DA3E1-174F-4F6D-93FD-000F35FA6C8C}">
      <dgm:prSet/>
      <dgm:spPr/>
      <dgm:t>
        <a:bodyPr/>
        <a:lstStyle/>
        <a:p>
          <a:r>
            <a:rPr lang="en-US"/>
            <a:t>Walking safely</a:t>
          </a:r>
        </a:p>
      </dgm:t>
    </dgm:pt>
    <dgm:pt modelId="{BEF2D197-4424-488E-92B4-E3B1E213D1C7}" type="parTrans" cxnId="{C18906C0-567D-47E5-92F2-4E39FB51BD6F}">
      <dgm:prSet/>
      <dgm:spPr/>
      <dgm:t>
        <a:bodyPr/>
        <a:lstStyle/>
        <a:p>
          <a:endParaRPr lang="en-US"/>
        </a:p>
      </dgm:t>
    </dgm:pt>
    <dgm:pt modelId="{7E5F21AA-EEEA-4CD1-B336-802BCACB67E6}" type="sibTrans" cxnId="{C18906C0-567D-47E5-92F2-4E39FB51BD6F}">
      <dgm:prSet/>
      <dgm:spPr/>
      <dgm:t>
        <a:bodyPr/>
        <a:lstStyle/>
        <a:p>
          <a:endParaRPr lang="en-US"/>
        </a:p>
      </dgm:t>
    </dgm:pt>
    <dgm:pt modelId="{B7B80043-AC5A-44B3-BD04-3BCBE2F091A7}">
      <dgm:prSet/>
      <dgm:spPr/>
      <dgm:t>
        <a:bodyPr/>
        <a:lstStyle/>
        <a:p>
          <a:r>
            <a:rPr lang="en-US"/>
            <a:t>We are safe </a:t>
          </a:r>
        </a:p>
      </dgm:t>
    </dgm:pt>
    <dgm:pt modelId="{EF2353DE-0747-4FB3-8BF1-B6E3288089F5}" type="parTrans" cxnId="{01A2B2D3-76F4-46A4-8B97-6896BE61B46A}">
      <dgm:prSet/>
      <dgm:spPr/>
      <dgm:t>
        <a:bodyPr/>
        <a:lstStyle/>
        <a:p>
          <a:endParaRPr lang="en-US"/>
        </a:p>
      </dgm:t>
    </dgm:pt>
    <dgm:pt modelId="{B579A51F-86B1-48F6-A74C-0316EAED7B7D}" type="sibTrans" cxnId="{01A2B2D3-76F4-46A4-8B97-6896BE61B46A}">
      <dgm:prSet/>
      <dgm:spPr/>
      <dgm:t>
        <a:bodyPr/>
        <a:lstStyle/>
        <a:p>
          <a:endParaRPr lang="en-US"/>
        </a:p>
      </dgm:t>
    </dgm:pt>
    <dgm:pt modelId="{7F9FEBB8-1D4D-4187-8288-FBFEF5F6FC98}">
      <dgm:prSet/>
      <dgm:spPr/>
      <dgm:t>
        <a:bodyPr/>
        <a:lstStyle/>
        <a:p>
          <a:r>
            <a:rPr lang="en-US"/>
            <a:t>Respect our environment</a:t>
          </a:r>
        </a:p>
      </dgm:t>
    </dgm:pt>
    <dgm:pt modelId="{57444F8B-B741-433C-A795-6C814974C01E}" type="parTrans" cxnId="{D36DFC5D-C183-4989-9E51-16A0379DE780}">
      <dgm:prSet/>
      <dgm:spPr/>
      <dgm:t>
        <a:bodyPr/>
        <a:lstStyle/>
        <a:p>
          <a:endParaRPr lang="en-US"/>
        </a:p>
      </dgm:t>
    </dgm:pt>
    <dgm:pt modelId="{CB6662BB-C04D-42EB-8E23-D030BAAA64FD}" type="sibTrans" cxnId="{D36DFC5D-C183-4989-9E51-16A0379DE780}">
      <dgm:prSet/>
      <dgm:spPr/>
      <dgm:t>
        <a:bodyPr/>
        <a:lstStyle/>
        <a:p>
          <a:endParaRPr lang="en-US"/>
        </a:p>
      </dgm:t>
    </dgm:pt>
    <dgm:pt modelId="{60A7F1C4-15C1-4D8F-A538-3A9337A18097}">
      <dgm:prSet/>
      <dgm:spPr/>
      <dgm:t>
        <a:bodyPr/>
        <a:lstStyle/>
        <a:p>
          <a:r>
            <a:rPr lang="en-US"/>
            <a:t>Leave no trace</a:t>
          </a:r>
        </a:p>
      </dgm:t>
    </dgm:pt>
    <dgm:pt modelId="{E655F004-311C-4530-8EB6-1DBAF45832CE}" type="parTrans" cxnId="{227739D9-07B5-4065-B4F9-B765529231EA}">
      <dgm:prSet/>
      <dgm:spPr/>
      <dgm:t>
        <a:bodyPr/>
        <a:lstStyle/>
        <a:p>
          <a:endParaRPr lang="en-US"/>
        </a:p>
      </dgm:t>
    </dgm:pt>
    <dgm:pt modelId="{52C7F375-F090-4A6C-BECE-6E1440EF8C4E}" type="sibTrans" cxnId="{227739D9-07B5-4065-B4F9-B765529231EA}">
      <dgm:prSet/>
      <dgm:spPr/>
      <dgm:t>
        <a:bodyPr/>
        <a:lstStyle/>
        <a:p>
          <a:endParaRPr lang="en-US"/>
        </a:p>
      </dgm:t>
    </dgm:pt>
    <dgm:pt modelId="{E720F287-9AF5-4EDC-A96B-435BBE6C78C6}">
      <dgm:prSet/>
      <dgm:spPr/>
      <dgm:t>
        <a:bodyPr/>
        <a:lstStyle/>
        <a:p>
          <a:r>
            <a:rPr lang="en-US"/>
            <a:t>Have fun!</a:t>
          </a:r>
        </a:p>
      </dgm:t>
    </dgm:pt>
    <dgm:pt modelId="{C385E0F9-1533-4384-96C7-F4EE86CC4DA5}" type="parTrans" cxnId="{27C45EBE-B14D-4782-91AE-C9C271F1306A}">
      <dgm:prSet/>
      <dgm:spPr/>
      <dgm:t>
        <a:bodyPr/>
        <a:lstStyle/>
        <a:p>
          <a:endParaRPr lang="en-US"/>
        </a:p>
      </dgm:t>
    </dgm:pt>
    <dgm:pt modelId="{39176EBD-36C8-4426-9003-A2A23E7A05A7}" type="sibTrans" cxnId="{27C45EBE-B14D-4782-91AE-C9C271F1306A}">
      <dgm:prSet/>
      <dgm:spPr/>
      <dgm:t>
        <a:bodyPr/>
        <a:lstStyle/>
        <a:p>
          <a:endParaRPr lang="en-US"/>
        </a:p>
      </dgm:t>
    </dgm:pt>
    <dgm:pt modelId="{24CB1C5D-656E-4135-A9A0-7DBCB68F3745}" type="pres">
      <dgm:prSet presAssocID="{DBFCD73A-F20D-4D3A-B027-673858721711}" presName="diagram" presStyleCnt="0">
        <dgm:presLayoutVars>
          <dgm:dir/>
          <dgm:resizeHandles val="exact"/>
        </dgm:presLayoutVars>
      </dgm:prSet>
      <dgm:spPr/>
    </dgm:pt>
    <dgm:pt modelId="{466CDE0B-7059-49D7-8B8B-4EF8DE1222EA}" type="pres">
      <dgm:prSet presAssocID="{AD320E5F-DEC4-4D7A-B78E-DF963B7BA538}" presName="node" presStyleLbl="node1" presStyleIdx="0" presStyleCnt="7">
        <dgm:presLayoutVars>
          <dgm:bulletEnabled val="1"/>
        </dgm:presLayoutVars>
      </dgm:prSet>
      <dgm:spPr/>
    </dgm:pt>
    <dgm:pt modelId="{DF3C4EF8-A311-4E39-B92A-DA9D5368F511}" type="pres">
      <dgm:prSet presAssocID="{9DA01F26-4EE4-44ED-AF63-ACB1EF774424}" presName="sibTrans" presStyleCnt="0"/>
      <dgm:spPr/>
    </dgm:pt>
    <dgm:pt modelId="{BA7C5AE0-2351-4B09-AF38-9F9D43111278}" type="pres">
      <dgm:prSet presAssocID="{7F36D0A5-4766-401A-B7EA-5CC7A3E3581E}" presName="node" presStyleLbl="node1" presStyleIdx="1" presStyleCnt="7">
        <dgm:presLayoutVars>
          <dgm:bulletEnabled val="1"/>
        </dgm:presLayoutVars>
      </dgm:prSet>
      <dgm:spPr/>
    </dgm:pt>
    <dgm:pt modelId="{F6B56EF6-B414-4919-AF73-E4BA92F83459}" type="pres">
      <dgm:prSet presAssocID="{20A232AE-8E65-4EC8-8A97-FE702A41DF29}" presName="sibTrans" presStyleCnt="0"/>
      <dgm:spPr/>
    </dgm:pt>
    <dgm:pt modelId="{ADFE8C6A-2A10-468C-B22F-7DB91FE7F54D}" type="pres">
      <dgm:prSet presAssocID="{689DA3E1-174F-4F6D-93FD-000F35FA6C8C}" presName="node" presStyleLbl="node1" presStyleIdx="2" presStyleCnt="7">
        <dgm:presLayoutVars>
          <dgm:bulletEnabled val="1"/>
        </dgm:presLayoutVars>
      </dgm:prSet>
      <dgm:spPr/>
    </dgm:pt>
    <dgm:pt modelId="{631FBA64-8E46-4FA6-B901-6173EC1BBB93}" type="pres">
      <dgm:prSet presAssocID="{7E5F21AA-EEEA-4CD1-B336-802BCACB67E6}" presName="sibTrans" presStyleCnt="0"/>
      <dgm:spPr/>
    </dgm:pt>
    <dgm:pt modelId="{413E969B-DF63-4966-AD1C-7D194832B4E4}" type="pres">
      <dgm:prSet presAssocID="{B7B80043-AC5A-44B3-BD04-3BCBE2F091A7}" presName="node" presStyleLbl="node1" presStyleIdx="3" presStyleCnt="7">
        <dgm:presLayoutVars>
          <dgm:bulletEnabled val="1"/>
        </dgm:presLayoutVars>
      </dgm:prSet>
      <dgm:spPr/>
    </dgm:pt>
    <dgm:pt modelId="{C91058A1-C0B7-4934-842A-7C7F88719434}" type="pres">
      <dgm:prSet presAssocID="{B579A51F-86B1-48F6-A74C-0316EAED7B7D}" presName="sibTrans" presStyleCnt="0"/>
      <dgm:spPr/>
    </dgm:pt>
    <dgm:pt modelId="{571D8A7F-C8D4-4B6E-9E60-A8E4EA992EB3}" type="pres">
      <dgm:prSet presAssocID="{7F9FEBB8-1D4D-4187-8288-FBFEF5F6FC98}" presName="node" presStyleLbl="node1" presStyleIdx="4" presStyleCnt="7">
        <dgm:presLayoutVars>
          <dgm:bulletEnabled val="1"/>
        </dgm:presLayoutVars>
      </dgm:prSet>
      <dgm:spPr/>
    </dgm:pt>
    <dgm:pt modelId="{1F194C2A-10A7-4C64-B6E4-1354136B6BED}" type="pres">
      <dgm:prSet presAssocID="{CB6662BB-C04D-42EB-8E23-D030BAAA64FD}" presName="sibTrans" presStyleCnt="0"/>
      <dgm:spPr/>
    </dgm:pt>
    <dgm:pt modelId="{9C419AE4-980C-4B10-AC97-B09784AD5371}" type="pres">
      <dgm:prSet presAssocID="{60A7F1C4-15C1-4D8F-A538-3A9337A18097}" presName="node" presStyleLbl="node1" presStyleIdx="5" presStyleCnt="7">
        <dgm:presLayoutVars>
          <dgm:bulletEnabled val="1"/>
        </dgm:presLayoutVars>
      </dgm:prSet>
      <dgm:spPr/>
    </dgm:pt>
    <dgm:pt modelId="{5159F9DE-8896-48AC-97CC-4CC8C2CF864C}" type="pres">
      <dgm:prSet presAssocID="{52C7F375-F090-4A6C-BECE-6E1440EF8C4E}" presName="sibTrans" presStyleCnt="0"/>
      <dgm:spPr/>
    </dgm:pt>
    <dgm:pt modelId="{2C342E5A-DB8A-43B4-806E-FEE5BB283CDD}" type="pres">
      <dgm:prSet presAssocID="{E720F287-9AF5-4EDC-A96B-435BBE6C78C6}" presName="node" presStyleLbl="node1" presStyleIdx="6" presStyleCnt="7">
        <dgm:presLayoutVars>
          <dgm:bulletEnabled val="1"/>
        </dgm:presLayoutVars>
      </dgm:prSet>
      <dgm:spPr/>
    </dgm:pt>
  </dgm:ptLst>
  <dgm:cxnLst>
    <dgm:cxn modelId="{7DDBC802-B119-4DD9-A2A2-C4659CD3A3B2}" srcId="{DBFCD73A-F20D-4D3A-B027-673858721711}" destId="{AD320E5F-DEC4-4D7A-B78E-DF963B7BA538}" srcOrd="0" destOrd="0" parTransId="{3A4F23AB-64EE-4BAF-BC62-61329A7586DE}" sibTransId="{9DA01F26-4EE4-44ED-AF63-ACB1EF774424}"/>
    <dgm:cxn modelId="{73F37F1A-B120-47E4-BF76-73A79E3D0381}" type="presOf" srcId="{7F9FEBB8-1D4D-4187-8288-FBFEF5F6FC98}" destId="{571D8A7F-C8D4-4B6E-9E60-A8E4EA992EB3}" srcOrd="0" destOrd="0" presId="urn:microsoft.com/office/officeart/2005/8/layout/default"/>
    <dgm:cxn modelId="{3C8A0B2F-74A1-4FC8-8D37-20BA63BF9757}" type="presOf" srcId="{E720F287-9AF5-4EDC-A96B-435BBE6C78C6}" destId="{2C342E5A-DB8A-43B4-806E-FEE5BB283CDD}" srcOrd="0" destOrd="0" presId="urn:microsoft.com/office/officeart/2005/8/layout/default"/>
    <dgm:cxn modelId="{D36DFC5D-C183-4989-9E51-16A0379DE780}" srcId="{DBFCD73A-F20D-4D3A-B027-673858721711}" destId="{7F9FEBB8-1D4D-4187-8288-FBFEF5F6FC98}" srcOrd="4" destOrd="0" parTransId="{57444F8B-B741-433C-A795-6C814974C01E}" sibTransId="{CB6662BB-C04D-42EB-8E23-D030BAAA64FD}"/>
    <dgm:cxn modelId="{AB349451-2312-4E8D-90B9-2EC4277AA762}" type="presOf" srcId="{AD320E5F-DEC4-4D7A-B78E-DF963B7BA538}" destId="{466CDE0B-7059-49D7-8B8B-4EF8DE1222EA}" srcOrd="0" destOrd="0" presId="urn:microsoft.com/office/officeart/2005/8/layout/default"/>
    <dgm:cxn modelId="{D6335375-50B2-430E-A9FC-BEE38448B3FA}" type="presOf" srcId="{7F36D0A5-4766-401A-B7EA-5CC7A3E3581E}" destId="{BA7C5AE0-2351-4B09-AF38-9F9D43111278}" srcOrd="0" destOrd="0" presId="urn:microsoft.com/office/officeart/2005/8/layout/default"/>
    <dgm:cxn modelId="{C116BB88-53A4-421D-897E-2D059217ABAF}" type="presOf" srcId="{689DA3E1-174F-4F6D-93FD-000F35FA6C8C}" destId="{ADFE8C6A-2A10-468C-B22F-7DB91FE7F54D}" srcOrd="0" destOrd="0" presId="urn:microsoft.com/office/officeart/2005/8/layout/default"/>
    <dgm:cxn modelId="{27C45EBE-B14D-4782-91AE-C9C271F1306A}" srcId="{DBFCD73A-F20D-4D3A-B027-673858721711}" destId="{E720F287-9AF5-4EDC-A96B-435BBE6C78C6}" srcOrd="6" destOrd="0" parTransId="{C385E0F9-1533-4384-96C7-F4EE86CC4DA5}" sibTransId="{39176EBD-36C8-4426-9003-A2A23E7A05A7}"/>
    <dgm:cxn modelId="{C18906C0-567D-47E5-92F2-4E39FB51BD6F}" srcId="{DBFCD73A-F20D-4D3A-B027-673858721711}" destId="{689DA3E1-174F-4F6D-93FD-000F35FA6C8C}" srcOrd="2" destOrd="0" parTransId="{BEF2D197-4424-488E-92B4-E3B1E213D1C7}" sibTransId="{7E5F21AA-EEEA-4CD1-B336-802BCACB67E6}"/>
    <dgm:cxn modelId="{01A2B2D3-76F4-46A4-8B97-6896BE61B46A}" srcId="{DBFCD73A-F20D-4D3A-B027-673858721711}" destId="{B7B80043-AC5A-44B3-BD04-3BCBE2F091A7}" srcOrd="3" destOrd="0" parTransId="{EF2353DE-0747-4FB3-8BF1-B6E3288089F5}" sibTransId="{B579A51F-86B1-48F6-A74C-0316EAED7B7D}"/>
    <dgm:cxn modelId="{2DEEF4D7-48EF-4A3C-B4D7-507ACCE6EB97}" type="presOf" srcId="{DBFCD73A-F20D-4D3A-B027-673858721711}" destId="{24CB1C5D-656E-4135-A9A0-7DBCB68F3745}" srcOrd="0" destOrd="0" presId="urn:microsoft.com/office/officeart/2005/8/layout/default"/>
    <dgm:cxn modelId="{227739D9-07B5-4065-B4F9-B765529231EA}" srcId="{DBFCD73A-F20D-4D3A-B027-673858721711}" destId="{60A7F1C4-15C1-4D8F-A538-3A9337A18097}" srcOrd="5" destOrd="0" parTransId="{E655F004-311C-4530-8EB6-1DBAF45832CE}" sibTransId="{52C7F375-F090-4A6C-BECE-6E1440EF8C4E}"/>
    <dgm:cxn modelId="{48D99EDC-08A1-4301-85BF-E66F8952FE81}" srcId="{DBFCD73A-F20D-4D3A-B027-673858721711}" destId="{7F36D0A5-4766-401A-B7EA-5CC7A3E3581E}" srcOrd="1" destOrd="0" parTransId="{619BF962-4DE5-4531-90C7-EC374995A894}" sibTransId="{20A232AE-8E65-4EC8-8A97-FE702A41DF29}"/>
    <dgm:cxn modelId="{02F034FF-8020-41AD-B22E-F15786AD2659}" type="presOf" srcId="{B7B80043-AC5A-44B3-BD04-3BCBE2F091A7}" destId="{413E969B-DF63-4966-AD1C-7D194832B4E4}" srcOrd="0" destOrd="0" presId="urn:microsoft.com/office/officeart/2005/8/layout/default"/>
    <dgm:cxn modelId="{329AD1FF-3159-4782-BCBC-D50C2038E6CA}" type="presOf" srcId="{60A7F1C4-15C1-4D8F-A538-3A9337A18097}" destId="{9C419AE4-980C-4B10-AC97-B09784AD5371}" srcOrd="0" destOrd="0" presId="urn:microsoft.com/office/officeart/2005/8/layout/default"/>
    <dgm:cxn modelId="{5B7EDD5A-8546-4805-B37D-934998440DA7}" type="presParOf" srcId="{24CB1C5D-656E-4135-A9A0-7DBCB68F3745}" destId="{466CDE0B-7059-49D7-8B8B-4EF8DE1222EA}" srcOrd="0" destOrd="0" presId="urn:microsoft.com/office/officeart/2005/8/layout/default"/>
    <dgm:cxn modelId="{B3673152-7BFF-46F1-8FE1-5CA30E4C54CD}" type="presParOf" srcId="{24CB1C5D-656E-4135-A9A0-7DBCB68F3745}" destId="{DF3C4EF8-A311-4E39-B92A-DA9D5368F511}" srcOrd="1" destOrd="0" presId="urn:microsoft.com/office/officeart/2005/8/layout/default"/>
    <dgm:cxn modelId="{D8340025-DB1B-4593-97E5-3C550FF57754}" type="presParOf" srcId="{24CB1C5D-656E-4135-A9A0-7DBCB68F3745}" destId="{BA7C5AE0-2351-4B09-AF38-9F9D43111278}" srcOrd="2" destOrd="0" presId="urn:microsoft.com/office/officeart/2005/8/layout/default"/>
    <dgm:cxn modelId="{D0737F18-A3B6-4CB0-BE30-B76D0E44D1B2}" type="presParOf" srcId="{24CB1C5D-656E-4135-A9A0-7DBCB68F3745}" destId="{F6B56EF6-B414-4919-AF73-E4BA92F83459}" srcOrd="3" destOrd="0" presId="urn:microsoft.com/office/officeart/2005/8/layout/default"/>
    <dgm:cxn modelId="{097A7832-0FB8-404A-A716-929AB5795EE1}" type="presParOf" srcId="{24CB1C5D-656E-4135-A9A0-7DBCB68F3745}" destId="{ADFE8C6A-2A10-468C-B22F-7DB91FE7F54D}" srcOrd="4" destOrd="0" presId="urn:microsoft.com/office/officeart/2005/8/layout/default"/>
    <dgm:cxn modelId="{EBF9BD08-B10F-45DB-8B96-212DA3C449AD}" type="presParOf" srcId="{24CB1C5D-656E-4135-A9A0-7DBCB68F3745}" destId="{631FBA64-8E46-4FA6-B901-6173EC1BBB93}" srcOrd="5" destOrd="0" presId="urn:microsoft.com/office/officeart/2005/8/layout/default"/>
    <dgm:cxn modelId="{4EBDD00B-EF68-4829-9D8C-58A536797C70}" type="presParOf" srcId="{24CB1C5D-656E-4135-A9A0-7DBCB68F3745}" destId="{413E969B-DF63-4966-AD1C-7D194832B4E4}" srcOrd="6" destOrd="0" presId="urn:microsoft.com/office/officeart/2005/8/layout/default"/>
    <dgm:cxn modelId="{1063BBBA-5AFD-487B-A840-95BE5A68FB71}" type="presParOf" srcId="{24CB1C5D-656E-4135-A9A0-7DBCB68F3745}" destId="{C91058A1-C0B7-4934-842A-7C7F88719434}" srcOrd="7" destOrd="0" presId="urn:microsoft.com/office/officeart/2005/8/layout/default"/>
    <dgm:cxn modelId="{B7A1689B-9100-4C9E-8147-CB0BADAFFA55}" type="presParOf" srcId="{24CB1C5D-656E-4135-A9A0-7DBCB68F3745}" destId="{571D8A7F-C8D4-4B6E-9E60-A8E4EA992EB3}" srcOrd="8" destOrd="0" presId="urn:microsoft.com/office/officeart/2005/8/layout/default"/>
    <dgm:cxn modelId="{1FD66D16-7A14-4380-B5FD-D4C3C17C7318}" type="presParOf" srcId="{24CB1C5D-656E-4135-A9A0-7DBCB68F3745}" destId="{1F194C2A-10A7-4C64-B6E4-1354136B6BED}" srcOrd="9" destOrd="0" presId="urn:microsoft.com/office/officeart/2005/8/layout/default"/>
    <dgm:cxn modelId="{C73A063B-B700-44F5-AE36-4A9A22A3B1D8}" type="presParOf" srcId="{24CB1C5D-656E-4135-A9A0-7DBCB68F3745}" destId="{9C419AE4-980C-4B10-AC97-B09784AD5371}" srcOrd="10" destOrd="0" presId="urn:microsoft.com/office/officeart/2005/8/layout/default"/>
    <dgm:cxn modelId="{2BAD1DEE-719D-4A4C-9FD7-EB667F0D5558}" type="presParOf" srcId="{24CB1C5D-656E-4135-A9A0-7DBCB68F3745}" destId="{5159F9DE-8896-48AC-97CC-4CC8C2CF864C}" srcOrd="11" destOrd="0" presId="urn:microsoft.com/office/officeart/2005/8/layout/default"/>
    <dgm:cxn modelId="{6AA93D37-C62E-4FF5-A672-09BF15F4A0FF}" type="presParOf" srcId="{24CB1C5D-656E-4135-A9A0-7DBCB68F3745}" destId="{2C342E5A-DB8A-43B4-806E-FEE5BB283CD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CDE0B-7059-49D7-8B8B-4EF8DE1222EA}">
      <dsp:nvSpPr>
        <dsp:cNvPr id="0" name=""/>
        <dsp:cNvSpPr/>
      </dsp:nvSpPr>
      <dsp:spPr>
        <a:xfrm>
          <a:off x="2946" y="343241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Whistle rules – 1 = freeze         2 = return to Mother Tree</a:t>
          </a:r>
        </a:p>
      </dsp:txBody>
      <dsp:txXfrm>
        <a:off x="2946" y="343241"/>
        <a:ext cx="2337792" cy="1402675"/>
      </dsp:txXfrm>
    </dsp:sp>
    <dsp:sp modelId="{BA7C5AE0-2351-4B09-AF38-9F9D43111278}">
      <dsp:nvSpPr>
        <dsp:cNvPr id="0" name=""/>
        <dsp:cNvSpPr/>
      </dsp:nvSpPr>
      <dsp:spPr>
        <a:xfrm>
          <a:off x="2574518" y="343241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Keep in the boundaries</a:t>
          </a:r>
        </a:p>
      </dsp:txBody>
      <dsp:txXfrm>
        <a:off x="2574518" y="343241"/>
        <a:ext cx="2337792" cy="1402675"/>
      </dsp:txXfrm>
    </dsp:sp>
    <dsp:sp modelId="{ADFE8C6A-2A10-468C-B22F-7DB91FE7F54D}">
      <dsp:nvSpPr>
        <dsp:cNvPr id="0" name=""/>
        <dsp:cNvSpPr/>
      </dsp:nvSpPr>
      <dsp:spPr>
        <a:xfrm>
          <a:off x="5146089" y="343241"/>
          <a:ext cx="2337792" cy="1402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Walking safely</a:t>
          </a:r>
        </a:p>
      </dsp:txBody>
      <dsp:txXfrm>
        <a:off x="5146089" y="343241"/>
        <a:ext cx="2337792" cy="1402675"/>
      </dsp:txXfrm>
    </dsp:sp>
    <dsp:sp modelId="{413E969B-DF63-4966-AD1C-7D194832B4E4}">
      <dsp:nvSpPr>
        <dsp:cNvPr id="0" name=""/>
        <dsp:cNvSpPr/>
      </dsp:nvSpPr>
      <dsp:spPr>
        <a:xfrm>
          <a:off x="7717661" y="343241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are safe </a:t>
          </a:r>
        </a:p>
      </dsp:txBody>
      <dsp:txXfrm>
        <a:off x="7717661" y="343241"/>
        <a:ext cx="2337792" cy="1402675"/>
      </dsp:txXfrm>
    </dsp:sp>
    <dsp:sp modelId="{571D8A7F-C8D4-4B6E-9E60-A8E4EA992EB3}">
      <dsp:nvSpPr>
        <dsp:cNvPr id="0" name=""/>
        <dsp:cNvSpPr/>
      </dsp:nvSpPr>
      <dsp:spPr>
        <a:xfrm>
          <a:off x="1288732" y="1979695"/>
          <a:ext cx="2337792" cy="1402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Respect our environment</a:t>
          </a:r>
        </a:p>
      </dsp:txBody>
      <dsp:txXfrm>
        <a:off x="1288732" y="1979695"/>
        <a:ext cx="2337792" cy="1402675"/>
      </dsp:txXfrm>
    </dsp:sp>
    <dsp:sp modelId="{9C419AE4-980C-4B10-AC97-B09784AD5371}">
      <dsp:nvSpPr>
        <dsp:cNvPr id="0" name=""/>
        <dsp:cNvSpPr/>
      </dsp:nvSpPr>
      <dsp:spPr>
        <a:xfrm>
          <a:off x="3860303" y="197969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Leave no trace</a:t>
          </a:r>
        </a:p>
      </dsp:txBody>
      <dsp:txXfrm>
        <a:off x="3860303" y="1979695"/>
        <a:ext cx="2337792" cy="1402675"/>
      </dsp:txXfrm>
    </dsp:sp>
    <dsp:sp modelId="{2C342E5A-DB8A-43B4-806E-FEE5BB283CDD}">
      <dsp:nvSpPr>
        <dsp:cNvPr id="0" name=""/>
        <dsp:cNvSpPr/>
      </dsp:nvSpPr>
      <dsp:spPr>
        <a:xfrm>
          <a:off x="6431875" y="197969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Have fun!</a:t>
          </a:r>
        </a:p>
      </dsp:txBody>
      <dsp:txXfrm>
        <a:off x="6431875" y="1979695"/>
        <a:ext cx="2337792" cy="140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A2184-037F-FED2-1F38-2F289980B1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Making Fairy Houses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D2627-AFFD-C7FE-B830-BA33C2E27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P3McG and P4F Forest Friends </a:t>
            </a:r>
          </a:p>
        </p:txBody>
      </p:sp>
    </p:spTree>
    <p:extLst>
      <p:ext uri="{BB962C8B-B14F-4D97-AF65-F5344CB8AC3E}">
        <p14:creationId xmlns:p14="http://schemas.microsoft.com/office/powerpoint/2010/main" val="100266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A8DA-8673-B44E-7ABF-9A823C59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 had such fun! We finished the session by evaluating with smiley faces and of leaving no trace!</a:t>
            </a:r>
          </a:p>
        </p:txBody>
      </p:sp>
      <p:pic>
        <p:nvPicPr>
          <p:cNvPr id="6" name="Content Placeholder 5" descr="A person's hands touching a tree&#10;&#10;AI-generated content may be incorrect.">
            <a:extLst>
              <a:ext uri="{FF2B5EF4-FFF2-40B4-BE49-F238E27FC236}">
                <a16:creationId xmlns:a16="http://schemas.microsoft.com/office/drawing/2014/main" id="{A3637C84-00FD-A286-61CF-557B0CFA09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8" name="Content Placeholder 7" descr="A group of children sitting in the grass&#10;&#10;AI-generated content may be incorrect.">
            <a:extLst>
              <a:ext uri="{FF2B5EF4-FFF2-40B4-BE49-F238E27FC236}">
                <a16:creationId xmlns:a16="http://schemas.microsoft.com/office/drawing/2014/main" id="{6CE32E7E-3D1B-BEAC-BF9B-8DD338AAC9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12803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DF6C9-CEDA-B396-5B3C-DFAEF987C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WALT: </a:t>
            </a:r>
            <a:r>
              <a:rPr lang="en-GB" sz="6000" cap="none" dirty="0"/>
              <a:t>make decisions in a group.</a:t>
            </a:r>
            <a:endParaRPr lang="en-GB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20E38-E589-C4C9-D8AC-1804BF9BC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14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77F478D-A773-43B4-80DF-A229B5A0F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4668B3-D82D-4011-810E-1D47D3FC0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756813-AFA6-4588-BE17-2C5032F07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1F3C65-2218-406A-8F6B-425015920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ADC416-2CB9-42D8-B647-6B83826E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244EEC-028E-41B0-918C-004185357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08BE727-A9F7-4F6A-AB25-6100EC581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5DB03F5-6EDF-4104-A2F1-4C7F5AA1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23E821C-E8C0-4E5A-8342-177A51DAF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F815A8D-5191-4017-B1B7-89775A734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215900" ty="-120650" sx="94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EC44A0-58D8-41D9-AA59-2FA38495C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B9EB45-EDCA-45F1-B98D-ED318F15C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47B9CAC-F7FF-4813-87FC-F13CADBD4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751"/>
            <a:ext cx="3813048" cy="523973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024C6-3163-CBB5-C862-0EE05179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Task: to create a fairy house in groups and stick people if time.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083E9-F071-2021-F5A0-A2F69C20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7225" y="4708186"/>
            <a:ext cx="2978282" cy="9922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en-US" sz="1400" kern="1200" spc="8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tree with a small sign and flowers">
            <a:extLst>
              <a:ext uri="{FF2B5EF4-FFF2-40B4-BE49-F238E27FC236}">
                <a16:creationId xmlns:a16="http://schemas.microsoft.com/office/drawing/2014/main" id="{5179706E-AE19-8F2A-8391-5CBEF05D7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1383077"/>
            <a:ext cx="5451627" cy="408872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57AD764-CDC1-4EB6-AE94-27F0A915A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2ED634-B604-4E52-A004-DFF37380B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A5E55E0-8949-4593-A017-E3672F3D0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BE18EF7-8164-4564-B79F-EEEAE7C41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72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F79C51-99DF-40B8-9A87-58BBC642D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9E5D2-18D3-4661-BD63-3510A4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F6DA0-486E-2B08-2427-5FED7FAD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/>
              <a:t>Revisiting our Forest School rules.</a:t>
            </a:r>
            <a:br>
              <a:rPr lang="en-US" sz="4400"/>
            </a:br>
            <a:endParaRPr lang="en-US" sz="440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4448A61-5E7B-4711-C9B7-AC20B8472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70549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830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A0104-BF6E-465D-B05F-F41F69B36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B901C5-8FDC-42CF-AE02-104ECD0C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children sitting on grass&#10;&#10;AI-generated content may be incorrect.">
            <a:extLst>
              <a:ext uri="{FF2B5EF4-FFF2-40B4-BE49-F238E27FC236}">
                <a16:creationId xmlns:a16="http://schemas.microsoft.com/office/drawing/2014/main" id="{F157EF83-61D4-6B30-A239-605C264D4D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35000"/>
          </a:blip>
          <a:srcRect t="1176" b="2382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4310D-064D-7111-FD38-05591C60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Get into our groups and use a talking stick to plan Fairy House.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220EC8-1169-38B6-743C-2DBC45AA8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52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D98D61-0BE8-42A1-965D-A26581BF6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E26516-89B0-481C-BD58-C7203B71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491AF2-F637-4458-8B7A-BF788BA7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4E5FC1-7299-4180-BC75-631D0C2BD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D770CB-6E46-4B1E-9B06-FD55FF2B9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571" y="415055"/>
            <a:ext cx="5336217" cy="6058223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C6056-60CD-BD5D-5DFB-27659C00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P3 and P4 had great fun searching for materials to find create a home for a fairy.</a:t>
            </a:r>
          </a:p>
        </p:txBody>
      </p:sp>
      <p:pic>
        <p:nvPicPr>
          <p:cNvPr id="10" name="Content Placeholder 9" descr="A group of boys outside by a tree&#10;&#10;AI-generated content may be incorrect.">
            <a:extLst>
              <a:ext uri="{FF2B5EF4-FFF2-40B4-BE49-F238E27FC236}">
                <a16:creationId xmlns:a16="http://schemas.microsoft.com/office/drawing/2014/main" id="{4064C0AE-8BA3-4724-7474-FDA7F481B0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8188" y="2611240"/>
            <a:ext cx="4602162" cy="3451621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1F5257-35BE-473F-AD7A-B99A8363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A0DAA8-E9CE-456D-A6BF-3F046C56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kids in yellow shirts&#10;&#10;AI-generated content may be incorrect.">
            <a:extLst>
              <a:ext uri="{FF2B5EF4-FFF2-40B4-BE49-F238E27FC236}">
                <a16:creationId xmlns:a16="http://schemas.microsoft.com/office/drawing/2014/main" id="{E4DE43AA-BC47-D232-D2CC-3444C669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925" b="-1"/>
          <a:stretch>
            <a:fillRect/>
          </a:stretch>
        </p:blipFill>
        <p:spPr>
          <a:xfrm>
            <a:off x="8245165" y="3209731"/>
            <a:ext cx="3716680" cy="3396343"/>
          </a:xfrm>
          <a:prstGeom prst="rect">
            <a:avLst/>
          </a:prstGeom>
        </p:spPr>
      </p:pic>
      <p:pic>
        <p:nvPicPr>
          <p:cNvPr id="8" name="Content Placeholder 7" descr="A group of girls sitting next to a tree&#10;&#10;AI-generated content may be incorrect.">
            <a:extLst>
              <a:ext uri="{FF2B5EF4-FFF2-40B4-BE49-F238E27FC236}">
                <a16:creationId xmlns:a16="http://schemas.microsoft.com/office/drawing/2014/main" id="{21433114-0004-63A1-8D98-E88BD5EAF0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r="20991" b="-3"/>
          <a:stretch>
            <a:fillRect/>
          </a:stretch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112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D98D61-0BE8-42A1-965D-A26581BF6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E26516-89B0-481C-BD58-C7203B71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C29703-E88B-4977-9180-79D41260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B7FFF-6FF8-D92E-9082-4B6CD016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60353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P3 and P4 loved sharing their houses with the rest of the group. </a:t>
            </a:r>
          </a:p>
        </p:txBody>
      </p:sp>
      <p:pic>
        <p:nvPicPr>
          <p:cNvPr id="10" name="Content Placeholder 9" descr="A group of boys in uniform&#10;&#10;AI-generated content may be incorrect.">
            <a:extLst>
              <a:ext uri="{FF2B5EF4-FFF2-40B4-BE49-F238E27FC236}">
                <a16:creationId xmlns:a16="http://schemas.microsoft.com/office/drawing/2014/main" id="{90E7FE0A-F6FF-B893-A080-EE3FA697EB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7255" y="2386013"/>
            <a:ext cx="4866216" cy="3649662"/>
          </a:xfrm>
        </p:spPr>
      </p:pic>
      <p:pic>
        <p:nvPicPr>
          <p:cNvPr id="6" name="Content Placeholder 5" descr="A group of boys sitting on a tree&#10;&#10;AI-generated content may be incorrect.">
            <a:extLst>
              <a:ext uri="{FF2B5EF4-FFF2-40B4-BE49-F238E27FC236}">
                <a16:creationId xmlns:a16="http://schemas.microsoft.com/office/drawing/2014/main" id="{9D961B6A-A6C2-E793-1A2A-3FAAC16298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04" b="-3"/>
          <a:stretch>
            <a:fillRect/>
          </a:stretch>
        </p:blipFill>
        <p:spPr>
          <a:xfrm>
            <a:off x="7903029" y="374903"/>
            <a:ext cx="3917113" cy="3054097"/>
          </a:xfrm>
          <a:prstGeom prst="rect">
            <a:avLst/>
          </a:prstGeom>
        </p:spPr>
      </p:pic>
      <p:pic>
        <p:nvPicPr>
          <p:cNvPr id="8" name="Content Placeholder 7" descr="Two girls posing for a picture&#10;&#10;AI-generated content may be incorrect.">
            <a:extLst>
              <a:ext uri="{FF2B5EF4-FFF2-40B4-BE49-F238E27FC236}">
                <a16:creationId xmlns:a16="http://schemas.microsoft.com/office/drawing/2014/main" id="{5D6FE012-916D-E835-6495-807B0F9A3E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3620" r="183" b="-3"/>
          <a:stretch>
            <a:fillRect/>
          </a:stretch>
        </p:blipFill>
        <p:spPr>
          <a:xfrm>
            <a:off x="7903028" y="3429002"/>
            <a:ext cx="3917115" cy="30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1A0104-BF6E-465D-B05F-F41F69B36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901C5-8FDC-42CF-AE02-104ECD0C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60C80-4EA8-9101-C65C-DC36BE2A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384" y="642594"/>
            <a:ext cx="4810815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/>
              <a:t>We even had wonderful flower pots made for our Fairy house garden. So creative!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4D183E-A455-400F-B558-5EF3C42F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EC6A0A-8EDD-4CAD-8301-B0613EFB6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6" name="Content Placeholder 5" descr="A child in a yellow shirt&#10;&#10;AI-generated content may be incorrect.">
            <a:extLst>
              <a:ext uri="{FF2B5EF4-FFF2-40B4-BE49-F238E27FC236}">
                <a16:creationId xmlns:a16="http://schemas.microsoft.com/office/drawing/2014/main" id="{69DEF422-55B9-30A2-55A0-4F1DC09393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24300" b="2"/>
          <a:stretch>
            <a:fillRect/>
          </a:stretch>
        </p:blipFill>
        <p:spPr>
          <a:xfrm rot="5400000">
            <a:off x="1284918" y="1347991"/>
            <a:ext cx="4227415" cy="4188221"/>
          </a:xfrm>
          <a:prstGeom prst="rect">
            <a:avLst/>
          </a:prstGeom>
        </p:spPr>
      </p:pic>
      <p:pic>
        <p:nvPicPr>
          <p:cNvPr id="8" name="Content Placeholder 7" descr="A group of children standing next to a tree&#10;&#10;AI-generated content may be incorrect.">
            <a:extLst>
              <a:ext uri="{FF2B5EF4-FFF2-40B4-BE49-F238E27FC236}">
                <a16:creationId xmlns:a16="http://schemas.microsoft.com/office/drawing/2014/main" id="{4457035E-2D77-D688-FB33-0A170D8F2B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5075" y="2265760"/>
            <a:ext cx="4810125" cy="3607593"/>
          </a:xfrm>
        </p:spPr>
      </p:pic>
    </p:spTree>
    <p:extLst>
      <p:ext uri="{BB962C8B-B14F-4D97-AF65-F5344CB8AC3E}">
        <p14:creationId xmlns:p14="http://schemas.microsoft.com/office/powerpoint/2010/main" val="371909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girls standing in a row&#10;&#10;AI-generated content may be incorrect.">
            <a:extLst>
              <a:ext uri="{FF2B5EF4-FFF2-40B4-BE49-F238E27FC236}">
                <a16:creationId xmlns:a16="http://schemas.microsoft.com/office/drawing/2014/main" id="{467D36A3-ADCA-5A24-C988-F81BEFF265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DDB4-1DC7-CCAC-6152-F049EF9A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GB" sz="4400"/>
              <a:t>We self-evaluated our team work with 5,4,3,2,1.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32E9B8-43CB-6EB2-BE5E-AF53658C8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752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40</TotalTime>
  <Words>158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Comic Sans MS</vt:lpstr>
      <vt:lpstr>Savon</vt:lpstr>
      <vt:lpstr>Making Fairy Houses</vt:lpstr>
      <vt:lpstr>WALT: make decisions in a group.</vt:lpstr>
      <vt:lpstr>Task: to create a fairy house in groups and stick people if time.</vt:lpstr>
      <vt:lpstr>Revisiting our Forest School rules. </vt:lpstr>
      <vt:lpstr>Get into our groups and use a talking stick to plan Fairy House.</vt:lpstr>
      <vt:lpstr>P3 and P4 had great fun searching for materials to find create a home for a fairy.</vt:lpstr>
      <vt:lpstr>P3 and P4 loved sharing their houses with the rest of the group. </vt:lpstr>
      <vt:lpstr>We even had wonderful flower pots made for our Fairy house garden. So creative!</vt:lpstr>
      <vt:lpstr>We self-evaluated our team work with 5,4,3,2,1. </vt:lpstr>
      <vt:lpstr>We had such fun! We finished the session by evaluating with smiley faces and of leaving no trace!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 Finn</dc:creator>
  <cp:lastModifiedBy>J Finn</cp:lastModifiedBy>
  <cp:revision>1</cp:revision>
  <dcterms:created xsi:type="dcterms:W3CDTF">2026-04-28T21:07:21Z</dcterms:created>
  <dcterms:modified xsi:type="dcterms:W3CDTF">2026-04-28T21:47:55Z</dcterms:modified>
</cp:coreProperties>
</file>