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316" r:id="rId5"/>
    <p:sldId id="300" r:id="rId6"/>
    <p:sldId id="317" r:id="rId7"/>
    <p:sldId id="314" r:id="rId8"/>
    <p:sldId id="311" r:id="rId9"/>
    <p:sldId id="263" r:id="rId10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2"/>
      <p:bold r:id="rId13"/>
      <p:italic r:id="rId14"/>
      <p:boldItalic r:id="rId15"/>
    </p:embeddedFont>
    <p:embeddedFont>
      <p:font typeface="Lucida Sans" panose="020B0602030504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x0Iotn1c2DpCTI3/GnMzWcVu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38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09ED4-A2D9-D02A-B4F2-5A92F348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3062DDFA-5738-C7C4-0455-E5AD98DA57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CB157EA9-4F72-6F7D-BCBC-BE295F7321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3CA6EC-FF94-9657-54FC-9E586048C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89657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BF59FB5-6867-E505-6455-EFFD482D4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44C2B8F-F8C0-1910-B21D-FF69FB5AA2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3770E76-580B-9BBD-9F5C-AA3FB8269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2CFB06-F361-4B02-89FE-D35E2687B341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F3CB-71AB-4C5E-E16F-4BDD1CA2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1F2749B-7243-D5BC-F992-D6DC173971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AA82DBB-5C20-BA45-26F1-1550BA5DD8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11E8A16-DED3-94BA-79C9-D9F526B92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2CFB06-F361-4B02-89FE-D35E2687B341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95707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FDEF-EB1F-6566-14A9-A4C9D0F08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C7C7BD4-5AAC-A18B-D910-CF7513C39A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2D591A48-C9C0-8C22-EC43-BD82222EB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EDA6EDA-B930-180F-33E9-8BCCFD0A9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66121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A2D-4741-931A-3A8C-8B4C380D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03045C8-EFB5-6B9B-3307-BE6BC18422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E78D11AC-7D1D-E7A6-CD19-01F7FE04B2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49A07F8-0E5E-B949-33B8-7BEDB759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CDCAB3-481C-490D-983E-C5DB34CAE8F0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76285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61314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8956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marL="1371600" lvl="2" indent="-288925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00653" y="3512404"/>
            <a:ext cx="7498443" cy="187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Friday 21</a:t>
            </a:r>
            <a:r>
              <a:rPr lang="en-GB" sz="3600" baseline="30000" dirty="0"/>
              <a:t>st</a:t>
            </a:r>
            <a:r>
              <a:rPr lang="en-GB" sz="3600" dirty="0"/>
              <a:t> November 2025</a:t>
            </a:r>
            <a:endParaRPr sz="36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871AA-676E-DA43-211D-FC541E19360F}"/>
              </a:ext>
            </a:extLst>
          </p:cNvPr>
          <p:cNvSpPr txBox="1"/>
          <p:nvPr/>
        </p:nvSpPr>
        <p:spPr>
          <a:xfrm>
            <a:off x="1385871" y="3363686"/>
            <a:ext cx="6372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Brooklands Primary School</a:t>
            </a:r>
          </a:p>
        </p:txBody>
      </p:sp>
      <p:pic>
        <p:nvPicPr>
          <p:cNvPr id="4" name="Picture 4" descr="Study with us - SERC">
            <a:extLst>
              <a:ext uri="{FF2B5EF4-FFF2-40B4-BE49-F238E27FC236}">
                <a16:creationId xmlns:a16="http://schemas.microsoft.com/office/drawing/2014/main" id="{796359D6-2DDA-A6D7-8AF8-4F12BD75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94B4097B-AC46-BCF4-0F81-B808BF091A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190" t="19738" r="26284"/>
          <a:stretch>
            <a:fillRect/>
          </a:stretch>
        </p:blipFill>
        <p:spPr>
          <a:xfrm rot="5400000">
            <a:off x="2992105" y="227345"/>
            <a:ext cx="2601895" cy="33664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756635" y="544756"/>
            <a:ext cx="4955700" cy="1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FOREST SCHOOL</a:t>
            </a:r>
            <a:br>
              <a:rPr lang="en-GB" sz="4000" dirty="0"/>
            </a:br>
            <a:endParaRPr sz="4000"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410259" y="2322066"/>
            <a:ext cx="39149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our boundaries out so we knew where we could play.</a:t>
            </a:r>
            <a:endParaRPr dirty="0"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54404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030063A9-2160-A8F8-228B-E45AF1DA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hild in a raincoat holding a sign&#10;&#10;AI-generated content may be incorrect.">
            <a:extLst>
              <a:ext uri="{FF2B5EF4-FFF2-40B4-BE49-F238E27FC236}">
                <a16:creationId xmlns:a16="http://schemas.microsoft.com/office/drawing/2014/main" id="{F705167C-B4BC-FA9F-9B13-A9E26856D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01966" y="2354425"/>
            <a:ext cx="4136568" cy="31030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RULES</a:t>
            </a:r>
            <a:br>
              <a:rPr lang="en-GB" sz="4000"/>
            </a:br>
            <a:endParaRPr sz="4000"/>
          </a:p>
        </p:txBody>
      </p:sp>
      <p:sp>
        <p:nvSpPr>
          <p:cNvPr id="108" name="Google Shape;108;p3"/>
          <p:cNvSpPr txBox="1"/>
          <p:nvPr/>
        </p:nvSpPr>
        <p:spPr>
          <a:xfrm>
            <a:off x="3403579" y="1633192"/>
            <a:ext cx="5385304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go over our Forest School rules: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back to base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GB" sz="3200" b="0" i="0" u="none" strike="noStrike" cap="none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 </a:t>
            </a:r>
            <a:endParaRPr sz="1800" dirty="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7D57948A-B02C-74DD-1656-5DF4C506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kids in black suits on grass&#10;&#10;AI-generated content may be incorrect.">
            <a:extLst>
              <a:ext uri="{FF2B5EF4-FFF2-40B4-BE49-F238E27FC236}">
                <a16:creationId xmlns:a16="http://schemas.microsoft.com/office/drawing/2014/main" id="{62BBFFD9-B2D9-742A-6441-5214AA8EBB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239" t="55080" r="36984"/>
          <a:stretch>
            <a:fillRect/>
          </a:stretch>
        </p:blipFill>
        <p:spPr>
          <a:xfrm rot="5400000">
            <a:off x="514538" y="2041420"/>
            <a:ext cx="2918613" cy="26022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4175-3DCD-B5D5-E8DA-71F336340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04894B94-4627-6F7E-6ACB-A4C2CDA52C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27852" y="1064407"/>
            <a:ext cx="3716862" cy="1059339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r>
              <a:rPr lang="en-GB" sz="4000" dirty="0"/>
              <a:t>Hungry Caterpillars</a:t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8E97B3B6-9E65-88DF-FD6E-A9754C83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432" y="5313011"/>
            <a:ext cx="6215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collected lots of leaves.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treaded them on to some string to make some caterpillars.  The leaves were frozen. </a:t>
            </a:r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B05432DF-87B6-5C45-F5E9-20498957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004585" y="255397"/>
            <a:ext cx="2690039" cy="1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336D7772-784A-7EBA-8CF4-AB5E1370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6" y="374027"/>
            <a:ext cx="1673338" cy="110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B1E4AF1-0367-668C-6F6B-4F90111A82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A8FE7C10-6CBD-44B1-EEC6-4E7A8EA8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holding a string&#10;&#10;AI-generated content may be incorrect.">
            <a:extLst>
              <a:ext uri="{FF2B5EF4-FFF2-40B4-BE49-F238E27FC236}">
                <a16:creationId xmlns:a16="http://schemas.microsoft.com/office/drawing/2014/main" id="{783A45BC-98BF-37CC-456F-F69896E6E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0212" y="2404810"/>
            <a:ext cx="3037114" cy="2276981"/>
          </a:xfrm>
          <a:prstGeom prst="rect">
            <a:avLst/>
          </a:prstGeom>
        </p:spPr>
      </p:pic>
      <p:pic>
        <p:nvPicPr>
          <p:cNvPr id="8" name="Picture 7" descr="A child with a cardboard bear head&#10;&#10;AI-generated content may be incorrect.">
            <a:extLst>
              <a:ext uri="{FF2B5EF4-FFF2-40B4-BE49-F238E27FC236}">
                <a16:creationId xmlns:a16="http://schemas.microsoft.com/office/drawing/2014/main" id="{191CB659-0A24-CE1A-A0EF-0016DF4EC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790334" y="2256929"/>
            <a:ext cx="3429001" cy="2572742"/>
          </a:xfrm>
          <a:prstGeom prst="rect">
            <a:avLst/>
          </a:prstGeom>
        </p:spPr>
      </p:pic>
      <p:pic>
        <p:nvPicPr>
          <p:cNvPr id="11" name="Picture 10" descr="A child holding a bunch of leaves&#10;&#10;AI-generated content may be incorrect.">
            <a:extLst>
              <a:ext uri="{FF2B5EF4-FFF2-40B4-BE49-F238E27FC236}">
                <a16:creationId xmlns:a16="http://schemas.microsoft.com/office/drawing/2014/main" id="{6DC473DE-F175-22DF-548A-CE297C713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846330" y="2476859"/>
            <a:ext cx="2873486" cy="21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807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D2B31B55-6ADF-32A5-638E-363B4D8D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405" y="1306964"/>
            <a:ext cx="53926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used our tent peg to push the centre (pith) of the elder out. We dipped in to bubble mixture and blew bubbles. </a:t>
            </a:r>
          </a:p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3064E8A8-C98D-FA8D-FFAF-0333745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9B01EA86-AB2C-55A3-DEE9-EDCF4A47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A56C7BC0-0F8F-A970-6195-56AA86113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188913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Bubble Wands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93138B5-5E6F-68AD-39A5-2EC264F5E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371" y="6033153"/>
            <a:ext cx="495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Some were successful. </a:t>
            </a:r>
          </a:p>
        </p:txBody>
      </p:sp>
      <p:pic>
        <p:nvPicPr>
          <p:cNvPr id="5" name="Picture 4" descr="A person holding a stick&#10;&#10;AI-generated content may be incorrect.">
            <a:extLst>
              <a:ext uri="{FF2B5EF4-FFF2-40B4-BE49-F238E27FC236}">
                <a16:creationId xmlns:a16="http://schemas.microsoft.com/office/drawing/2014/main" id="{ED337EB4-DF25-9203-B1EB-E5E0CA08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355" y="2233814"/>
            <a:ext cx="2710544" cy="2032527"/>
          </a:xfrm>
          <a:prstGeom prst="rect">
            <a:avLst/>
          </a:prstGeom>
        </p:spPr>
      </p:pic>
      <p:pic>
        <p:nvPicPr>
          <p:cNvPr id="8" name="Picture 7" descr="A group of children outside&#10;&#10;AI-generated content may be incorrect.">
            <a:extLst>
              <a:ext uri="{FF2B5EF4-FFF2-40B4-BE49-F238E27FC236}">
                <a16:creationId xmlns:a16="http://schemas.microsoft.com/office/drawing/2014/main" id="{974F9081-CF4E-2F67-DC71-ED3DD1BD3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73022" y="3597241"/>
            <a:ext cx="2710543" cy="2032039"/>
          </a:xfrm>
          <a:prstGeom prst="rect">
            <a:avLst/>
          </a:prstGeom>
        </p:spPr>
      </p:pic>
      <p:pic>
        <p:nvPicPr>
          <p:cNvPr id="10" name="Picture 9" descr="A person holding a bubble&#10;&#10;AI-generated content may be incorrect.">
            <a:extLst>
              <a:ext uri="{FF2B5EF4-FFF2-40B4-BE49-F238E27FC236}">
                <a16:creationId xmlns:a16="http://schemas.microsoft.com/office/drawing/2014/main" id="{96316101-B4C0-84E2-4ECC-D8B4DC16A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090330" y="3569288"/>
            <a:ext cx="2710418" cy="2032039"/>
          </a:xfrm>
          <a:prstGeom prst="rect">
            <a:avLst/>
          </a:prstGeom>
        </p:spPr>
      </p:pic>
      <p:pic>
        <p:nvPicPr>
          <p:cNvPr id="11" name="Picture 4" descr="Study with us - SERC">
            <a:extLst>
              <a:ext uri="{FF2B5EF4-FFF2-40B4-BE49-F238E27FC236}">
                <a16:creationId xmlns:a16="http://schemas.microsoft.com/office/drawing/2014/main" id="{901E4E26-E637-9108-C634-5649AC75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09E1-83BB-FD49-8936-26B54856F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">
            <a:extLst>
              <a:ext uri="{FF2B5EF4-FFF2-40B4-BE49-F238E27FC236}">
                <a16:creationId xmlns:a16="http://schemas.microsoft.com/office/drawing/2014/main" id="{9ECE7841-923A-1303-2074-99C99B53B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79400"/>
            <a:ext cx="1657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2337D69E-5BAF-F0AD-6245-9DDA99E2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88913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48F60FC4-6846-5ED2-12BE-4EA4A85A31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0386" y="188913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Wood Cookies 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3911751-E591-5EAC-049E-30F55972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713" y="5416321"/>
            <a:ext cx="49558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decorated wood cookie to take home.</a:t>
            </a:r>
          </a:p>
        </p:txBody>
      </p:sp>
      <p:pic>
        <p:nvPicPr>
          <p:cNvPr id="11" name="Picture 4" descr="Study with us - SERC">
            <a:extLst>
              <a:ext uri="{FF2B5EF4-FFF2-40B4-BE49-F238E27FC236}">
                <a16:creationId xmlns:a16="http://schemas.microsoft.com/office/drawing/2014/main" id="{D3A7D07D-B728-A252-1A5A-F16CF9C4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kids painting on a blue surface&#10;&#10;AI-generated content may be incorrect.">
            <a:extLst>
              <a:ext uri="{FF2B5EF4-FFF2-40B4-BE49-F238E27FC236}">
                <a16:creationId xmlns:a16="http://schemas.microsoft.com/office/drawing/2014/main" id="{08F4EA3A-1E4F-9C69-E3DC-30A85681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37036" y="2058842"/>
            <a:ext cx="3428670" cy="25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871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3ECE-62AD-6AE6-D75D-4EBEF965B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FB05DE68-AE44-94F4-0A97-7C3E8A9FD2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9235" y="224317"/>
            <a:ext cx="4955816" cy="14124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Fire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DD2D6D2F-75B5-3C6B-6A60-D81929A37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8" y="1891605"/>
            <a:ext cx="34398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sz="2800" dirty="0">
                <a:solidFill>
                  <a:srgbClr val="FFFFFF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learnt about  the 3 things we need to light a fire!  </a:t>
            </a:r>
            <a:endParaRPr lang="en-GB" altLang="en-US" sz="1600" dirty="0"/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F33CCFF0-938A-C301-B12B-E5EDED51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8DF1292D-3052-AFFE-B821-E0A39CE7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11A65E4-6A26-84C8-0620-AF8C147098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Fire Triangle Explained: Everything to Know! - Fire Training Company">
            <a:extLst>
              <a:ext uri="{FF2B5EF4-FFF2-40B4-BE49-F238E27FC236}">
                <a16:creationId xmlns:a16="http://schemas.microsoft.com/office/drawing/2014/main" id="{3615BB3B-B51F-AAD6-35CF-61B7A318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91" y="1411767"/>
            <a:ext cx="5043251" cy="4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tudy with us - SERC">
            <a:extLst>
              <a:ext uri="{FF2B5EF4-FFF2-40B4-BE49-F238E27FC236}">
                <a16:creationId xmlns:a16="http://schemas.microsoft.com/office/drawing/2014/main" id="{DB02756A-9765-DE27-39AB-ACB67E724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84173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129D-700E-C52F-2DED-353C84DA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AA51BFD0-7088-3727-403F-10529C3C2C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7143" y="639864"/>
            <a:ext cx="3716862" cy="1059339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r>
              <a:rPr lang="en-GB" sz="4000" dirty="0"/>
              <a:t>Fire</a:t>
            </a:r>
            <a:br>
              <a:rPr lang="en-GB" sz="3000" dirty="0"/>
            </a:br>
            <a:endParaRPr lang="en-GB" sz="30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321A0E37-D92F-213F-BA96-02489AFF1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628" y="5497676"/>
            <a:ext cx="6215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toasted marshmallows.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We  made some </a:t>
            </a:r>
            <a:r>
              <a:rPr lang="en-GB" altLang="en-US" dirty="0" err="1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smore’s</a:t>
            </a: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algn="ctr">
              <a:buClr>
                <a:srgbClr val="FFFFFF"/>
              </a:buClr>
              <a:buSzPts val="2800"/>
              <a:buFont typeface="Times New Roman" panose="02020603050405020304" pitchFamily="18" charset="0"/>
              <a:buNone/>
            </a:pPr>
            <a:r>
              <a:rPr lang="en-GB" altLang="en-US" dirty="0">
                <a:solidFill>
                  <a:schemeClr val="bg1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Best bit was eating them! </a:t>
            </a:r>
            <a:endParaRPr lang="en-GB" altLang="en-US" sz="1400" dirty="0">
              <a:solidFill>
                <a:schemeClr val="bg1"/>
              </a:solidFill>
            </a:endParaRPr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CDBC1E85-9FE4-DE8E-3950-9669B325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004585" y="255397"/>
            <a:ext cx="2690039" cy="1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8A83A0B8-4C88-84D7-353A-F3008FF2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6" y="374027"/>
            <a:ext cx="1673338" cy="110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C4B0E45-F4EC-4339-D336-1F574515A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4EEA962B-9A1E-2510-EEB5-AF3675D1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around a campfire&#10;&#10;AI-generated content may be incorrect.">
            <a:extLst>
              <a:ext uri="{FF2B5EF4-FFF2-40B4-BE49-F238E27FC236}">
                <a16:creationId xmlns:a16="http://schemas.microsoft.com/office/drawing/2014/main" id="{B3A62ED9-FD1E-8B44-35A3-5E5496CE1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20517" y="2098673"/>
            <a:ext cx="3835514" cy="2877379"/>
          </a:xfrm>
          <a:prstGeom prst="rect">
            <a:avLst/>
          </a:prstGeom>
        </p:spPr>
      </p:pic>
      <p:pic>
        <p:nvPicPr>
          <p:cNvPr id="10" name="Picture 9" descr="Two girls sitting on the grass&#10;&#10;AI-generated content may be incorrect.">
            <a:extLst>
              <a:ext uri="{FF2B5EF4-FFF2-40B4-BE49-F238E27FC236}">
                <a16:creationId xmlns:a16="http://schemas.microsoft.com/office/drawing/2014/main" id="{D9C6A2B7-E98E-180B-E64C-6B871E3EA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663936" y="2059381"/>
            <a:ext cx="3836503" cy="28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739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ctrTitle"/>
          </p:nvPr>
        </p:nvSpPr>
        <p:spPr>
          <a:xfrm>
            <a:off x="1612152" y="-46335"/>
            <a:ext cx="5399099" cy="157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DID YOU ENJOY IT?</a:t>
            </a:r>
            <a:br>
              <a:rPr lang="en-GB" sz="3200" dirty="0"/>
            </a:br>
            <a:endParaRPr sz="3200" dirty="0"/>
          </a:p>
        </p:txBody>
      </p:sp>
      <p:sp>
        <p:nvSpPr>
          <p:cNvPr id="159" name="Google Shape;159;p8"/>
          <p:cNvSpPr txBox="1"/>
          <p:nvPr/>
        </p:nvSpPr>
        <p:spPr>
          <a:xfrm>
            <a:off x="2224869" y="5561712"/>
            <a:ext cx="5399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smiley</a:t>
            </a: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faces today. </a:t>
            </a: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DFD6B3FD-B61A-D7BA-A3C2-9BAF53C0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children holding a poster&#10;&#10;AI-generated content may be incorrect.">
            <a:extLst>
              <a:ext uri="{FF2B5EF4-FFF2-40B4-BE49-F238E27FC236}">
                <a16:creationId xmlns:a16="http://schemas.microsoft.com/office/drawing/2014/main" id="{1D7E4052-32CD-F1F0-0D09-0EBED67C3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3988" y="1894800"/>
            <a:ext cx="3745159" cy="2808870"/>
          </a:xfrm>
          <a:prstGeom prst="rect">
            <a:avLst/>
          </a:prstGeom>
        </p:spPr>
      </p:pic>
      <p:pic>
        <p:nvPicPr>
          <p:cNvPr id="8" name="Picture 7" descr="A group of children standing in a field&#10;&#10;AI-generated content may be incorrect.">
            <a:extLst>
              <a:ext uri="{FF2B5EF4-FFF2-40B4-BE49-F238E27FC236}">
                <a16:creationId xmlns:a16="http://schemas.microsoft.com/office/drawing/2014/main" id="{D6EB7FCF-53BB-A05A-9CEE-78D9CD871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31335"/>
            <a:ext cx="4016829" cy="30120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On-screen Show (4:3)</PresentationFormat>
  <Paragraphs>38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Book Antiqua</vt:lpstr>
      <vt:lpstr>Noto Sans Symbols</vt:lpstr>
      <vt:lpstr>Times New Roman</vt:lpstr>
      <vt:lpstr>Lucida Sans</vt:lpstr>
      <vt:lpstr>Calibri</vt:lpstr>
      <vt:lpstr>Apex</vt:lpstr>
      <vt:lpstr>OUR FOREST SCHOOL DIARY Friday 21st November 2025</vt:lpstr>
      <vt:lpstr>FOREST SCHOOL </vt:lpstr>
      <vt:lpstr>RULES </vt:lpstr>
      <vt:lpstr>    Hungry Caterpillars </vt:lpstr>
      <vt:lpstr>Bubble Wands </vt:lpstr>
      <vt:lpstr>Wood Cookies  </vt:lpstr>
      <vt:lpstr>    Fire </vt:lpstr>
      <vt:lpstr>    Fire </vt:lpstr>
      <vt:lpstr>DID YOU ENJOY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NINEuser</dc:creator>
  <cp:lastModifiedBy>Pamela Henderson</cp:lastModifiedBy>
  <cp:revision>28</cp:revision>
  <dcterms:created xsi:type="dcterms:W3CDTF">2007-03-26T18:18:35Z</dcterms:created>
  <dcterms:modified xsi:type="dcterms:W3CDTF">2025-11-27T16:26:13Z</dcterms:modified>
</cp:coreProperties>
</file>