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92" r:id="rId7"/>
    <p:sldId id="304" r:id="rId8"/>
    <p:sldId id="290" r:id="rId9"/>
    <p:sldId id="263" r:id="rId10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12"/>
      <p:bold r:id="rId13"/>
      <p:italic r:id="rId14"/>
      <p:boldItalic r:id="rId15"/>
    </p:embeddedFont>
    <p:embeddedFont>
      <p:font typeface="Lucida Sans" panose="020B0602030504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x0Iotn1c2DpCTI3/GnMzWcVum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19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1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3D939B4-DBEE-43ED-6F8F-802764CBE1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4E7F48F-26C8-D13E-17F3-60687E87EF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E9D4853-C0B4-B6BD-EE0E-67695492D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96368E-402F-432B-BB61-0305FE3EC85E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17AD293-0B0B-5F51-5944-CAC5492E2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DCABF3-553D-05D8-F207-30A0336C2A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7A91CEB3-1B2E-1AE6-E092-A6C3CA2CB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E60AE6-E6CD-4C42-9D76-77EE2F3CD292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8F29C53-E7FE-5B41-C587-923D01EA40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3CE1850A-0296-6A92-BDA6-16AF3A7DCA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D895FECF-E9F4-D75D-B9CA-EEC23009F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157533-E405-413A-BB70-611F8D3330B3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solidFill>
                  <a:srgbClr val="EAD5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217738" y="-160337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>
                <a:solidFill>
                  <a:srgbClr val="F4DB8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61314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8956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marL="1371600" lvl="2" indent="-288925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▣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🢭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🢝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4.jpeg"/><Relationship Id="rId10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4.jpe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6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00653" y="3512404"/>
            <a:ext cx="7498443" cy="187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OUR FOREST SCHOOL DIARY</a:t>
            </a:r>
            <a:br>
              <a:rPr lang="en-GB" sz="3600" dirty="0"/>
            </a:br>
            <a:r>
              <a:rPr lang="en-GB" sz="3600" dirty="0"/>
              <a:t>Friday 7</a:t>
            </a:r>
            <a:r>
              <a:rPr lang="en-GB" sz="3600" baseline="30000" dirty="0"/>
              <a:t>th</a:t>
            </a:r>
            <a:r>
              <a:rPr lang="en-GB" sz="3600" dirty="0"/>
              <a:t> November 2025</a:t>
            </a:r>
            <a:endParaRPr sz="3600"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871AA-676E-DA43-211D-FC541E19360F}"/>
              </a:ext>
            </a:extLst>
          </p:cNvPr>
          <p:cNvSpPr txBox="1"/>
          <p:nvPr/>
        </p:nvSpPr>
        <p:spPr>
          <a:xfrm>
            <a:off x="1385871" y="3363686"/>
            <a:ext cx="6372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Brooklands Primary School</a:t>
            </a:r>
          </a:p>
        </p:txBody>
      </p:sp>
      <p:pic>
        <p:nvPicPr>
          <p:cNvPr id="4" name="Picture 4" descr="Study with us - SERC">
            <a:extLst>
              <a:ext uri="{FF2B5EF4-FFF2-40B4-BE49-F238E27FC236}">
                <a16:creationId xmlns:a16="http://schemas.microsoft.com/office/drawing/2014/main" id="{796359D6-2DDA-A6D7-8AF8-4F12BD75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petting a bird&#10;&#10;AI-generated content may be incorrect.">
            <a:extLst>
              <a:ext uri="{FF2B5EF4-FFF2-40B4-BE49-F238E27FC236}">
                <a16:creationId xmlns:a16="http://schemas.microsoft.com/office/drawing/2014/main" id="{44A1B8E4-D325-3A02-2CD5-E7E0D756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003049" y="1266774"/>
            <a:ext cx="2159154" cy="1619629"/>
          </a:xfrm>
          <a:prstGeom prst="rect">
            <a:avLst/>
          </a:prstGeom>
        </p:spPr>
      </p:pic>
      <p:pic>
        <p:nvPicPr>
          <p:cNvPr id="8" name="Picture 7" descr="A group of people in a tent&#10;&#10;AI-generated content may be incorrect.">
            <a:extLst>
              <a:ext uri="{FF2B5EF4-FFF2-40B4-BE49-F238E27FC236}">
                <a16:creationId xmlns:a16="http://schemas.microsoft.com/office/drawing/2014/main" id="{EC3CFFD0-2C9E-A4D6-5862-6BF7CC5990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524" b="21442"/>
          <a:stretch>
            <a:fillRect/>
          </a:stretch>
        </p:blipFill>
        <p:spPr>
          <a:xfrm rot="5400000">
            <a:off x="3895266" y="1085988"/>
            <a:ext cx="2704824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1756635" y="544756"/>
            <a:ext cx="4955700" cy="1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FOREST SCHOOL</a:t>
            </a:r>
            <a:br>
              <a:rPr lang="en-GB" sz="4000" dirty="0"/>
            </a:br>
            <a:endParaRPr sz="4000" dirty="0"/>
          </a:p>
        </p:txBody>
      </p:sp>
      <p:sp>
        <p:nvSpPr>
          <p:cNvPr id="98" name="Google Shape;98;p2"/>
          <p:cNvSpPr txBox="1"/>
          <p:nvPr/>
        </p:nvSpPr>
        <p:spPr>
          <a:xfrm>
            <a:off x="410259" y="2322066"/>
            <a:ext cx="39149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our boundaries out so we knew where we could play.</a:t>
            </a:r>
            <a:endParaRPr dirty="0"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54404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030063A9-2160-A8F8-228B-E45AF1DA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hild in a raincoat holding a sign&#10;&#10;AI-generated content may be incorrect.">
            <a:extLst>
              <a:ext uri="{FF2B5EF4-FFF2-40B4-BE49-F238E27FC236}">
                <a16:creationId xmlns:a16="http://schemas.microsoft.com/office/drawing/2014/main" id="{E9D333AF-143D-19FC-B160-1F133B81F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01966" y="2354425"/>
            <a:ext cx="4136568" cy="31030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1607853" y="445742"/>
            <a:ext cx="4955816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RULES</a:t>
            </a:r>
            <a:br>
              <a:rPr lang="en-GB" sz="4000"/>
            </a:br>
            <a:endParaRPr sz="4000"/>
          </a:p>
        </p:txBody>
      </p:sp>
      <p:sp>
        <p:nvSpPr>
          <p:cNvPr id="108" name="Google Shape;108;p3"/>
          <p:cNvSpPr txBox="1"/>
          <p:nvPr/>
        </p:nvSpPr>
        <p:spPr>
          <a:xfrm>
            <a:off x="3403579" y="1633192"/>
            <a:ext cx="5385304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go over our Forest School rules: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whistle: stop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whistles: back to base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GB" sz="3200" b="0" i="0" u="none" strike="noStrike" cap="none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rule: have fun and learn </a:t>
            </a:r>
            <a:endParaRPr sz="1800" dirty="0"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7D57948A-B02C-74DD-1656-5DF4C506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kids in black suits on grass&#10;&#10;AI-generated content may be incorrect.">
            <a:extLst>
              <a:ext uri="{FF2B5EF4-FFF2-40B4-BE49-F238E27FC236}">
                <a16:creationId xmlns:a16="http://schemas.microsoft.com/office/drawing/2014/main" id="{62BBFFD9-B2D9-742A-6441-5214AA8EBB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239" t="55080" r="36984"/>
          <a:stretch>
            <a:fillRect/>
          </a:stretch>
        </p:blipFill>
        <p:spPr>
          <a:xfrm rot="5400000">
            <a:off x="514538" y="2041420"/>
            <a:ext cx="2918613" cy="26022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3386111" y="1631729"/>
            <a:ext cx="266382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worked in small groups to make nests for birds using natural materials.</a:t>
            </a:r>
            <a:endParaRPr dirty="0"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F6BCBA4D-05DB-6981-4B26-A25BE7946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le of leaves on grass&#10;&#10;AI-generated content may be incorrect.">
            <a:extLst>
              <a:ext uri="{FF2B5EF4-FFF2-40B4-BE49-F238E27FC236}">
                <a16:creationId xmlns:a16="http://schemas.microsoft.com/office/drawing/2014/main" id="{FF3FCF79-FD02-C86E-0431-ADB604EA7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57084" y="4410497"/>
            <a:ext cx="2241777" cy="1681725"/>
          </a:xfrm>
          <a:prstGeom prst="rect">
            <a:avLst/>
          </a:prstGeom>
        </p:spPr>
      </p:pic>
      <p:pic>
        <p:nvPicPr>
          <p:cNvPr id="9" name="Picture 8" descr="A child holding a leaf&#10;&#10;AI-generated content may be incorrect.">
            <a:extLst>
              <a:ext uri="{FF2B5EF4-FFF2-40B4-BE49-F238E27FC236}">
                <a16:creationId xmlns:a16="http://schemas.microsoft.com/office/drawing/2014/main" id="{FFE0EDBB-9CA0-D57E-1D3F-C7A7BCDAB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039790" y="4410504"/>
            <a:ext cx="2241778" cy="1681712"/>
          </a:xfrm>
          <a:prstGeom prst="rect">
            <a:avLst/>
          </a:prstGeom>
        </p:spPr>
      </p:pic>
      <p:pic>
        <p:nvPicPr>
          <p:cNvPr id="12" name="Picture 11" descr="A group of people in raincoats holding sticks in a circle&#10;&#10;AI-generated content may be incorrect.">
            <a:extLst>
              <a:ext uri="{FF2B5EF4-FFF2-40B4-BE49-F238E27FC236}">
                <a16:creationId xmlns:a16="http://schemas.microsoft.com/office/drawing/2014/main" id="{9C51FBC8-55FA-89DD-5A52-426515907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823175" y="4411307"/>
            <a:ext cx="2243382" cy="1681711"/>
          </a:xfrm>
          <a:prstGeom prst="rect">
            <a:avLst/>
          </a:prstGeom>
        </p:spPr>
      </p:pic>
      <p:pic>
        <p:nvPicPr>
          <p:cNvPr id="14" name="Picture 13" descr="Two children in rain gear in a yard&#10;&#10;AI-generated content may be incorrect.">
            <a:extLst>
              <a:ext uri="{FF2B5EF4-FFF2-40B4-BE49-F238E27FC236}">
                <a16:creationId xmlns:a16="http://schemas.microsoft.com/office/drawing/2014/main" id="{544D0913-415F-BED6-4C28-3C1C4E409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" y="1631729"/>
            <a:ext cx="2742760" cy="2056574"/>
          </a:xfrm>
          <a:prstGeom prst="rect">
            <a:avLst/>
          </a:prstGeom>
        </p:spPr>
      </p:pic>
      <p:pic>
        <p:nvPicPr>
          <p:cNvPr id="16" name="Picture 15" descr="A group of fruit on grass&#10;&#10;AI-generated content may be incorrect.">
            <a:extLst>
              <a:ext uri="{FF2B5EF4-FFF2-40B4-BE49-F238E27FC236}">
                <a16:creationId xmlns:a16="http://schemas.microsoft.com/office/drawing/2014/main" id="{A28B49E0-21CF-BF93-AE22-6AEC84B9111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905" t="32218" r="23793"/>
          <a:stretch>
            <a:fillRect/>
          </a:stretch>
        </p:blipFill>
        <p:spPr>
          <a:xfrm rot="5400000">
            <a:off x="6249642" y="1610909"/>
            <a:ext cx="2241779" cy="20982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/>
        </p:nvSpPr>
        <p:spPr>
          <a:xfrm>
            <a:off x="2987675" y="5602306"/>
            <a:ext cx="548141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told the other groups about our nests.</a:t>
            </a:r>
            <a:endParaRPr dirty="0"/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" name="Picture 4" descr="Study with us - SERC">
            <a:extLst>
              <a:ext uri="{FF2B5EF4-FFF2-40B4-BE49-F238E27FC236}">
                <a16:creationId xmlns:a16="http://schemas.microsoft.com/office/drawing/2014/main" id="{7B5B268F-9954-0453-D000-5483C55B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in raincoats standing in a circle&#10;&#10;AI-generated content may be incorrect.">
            <a:extLst>
              <a:ext uri="{FF2B5EF4-FFF2-40B4-BE49-F238E27FC236}">
                <a16:creationId xmlns:a16="http://schemas.microsoft.com/office/drawing/2014/main" id="{ACFBB55C-4F35-7D63-F649-5E8E62106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33788" y="1978110"/>
            <a:ext cx="3929743" cy="2946680"/>
          </a:xfrm>
          <a:prstGeom prst="rect">
            <a:avLst/>
          </a:prstGeom>
        </p:spPr>
      </p:pic>
      <p:pic>
        <p:nvPicPr>
          <p:cNvPr id="12" name="Picture 11" descr="A group of people in rain gear standing on grass&#10;&#10;AI-generated content may be incorrect.">
            <a:extLst>
              <a:ext uri="{FF2B5EF4-FFF2-40B4-BE49-F238E27FC236}">
                <a16:creationId xmlns:a16="http://schemas.microsoft.com/office/drawing/2014/main" id="{EBFD1E13-CFC9-EE15-898D-873D509A9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528148" y="1977496"/>
            <a:ext cx="3929743" cy="29479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39C064EF-BBF0-5993-519A-3990D5CFEF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6892" y="146350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7411" name="TextBox 1">
            <a:extLst>
              <a:ext uri="{FF2B5EF4-FFF2-40B4-BE49-F238E27FC236}">
                <a16:creationId xmlns:a16="http://schemas.microsoft.com/office/drawing/2014/main" id="{7836B66D-9078-396D-F9E7-A4A980276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523" y="5713710"/>
            <a:ext cx="594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dirty="0">
                <a:solidFill>
                  <a:schemeClr val="bg1"/>
                </a:solidFill>
              </a:rPr>
              <a:t>Today we are building dens – we use bamboo canes, tarpaulins and clothes pegs.</a:t>
            </a:r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A818E60E-DCBF-9E63-F35D-43B1AE01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>
            <a:extLst>
              <a:ext uri="{FF2B5EF4-FFF2-40B4-BE49-F238E27FC236}">
                <a16:creationId xmlns:a16="http://schemas.microsoft.com/office/drawing/2014/main" id="{7388D9FD-F1BD-41FD-AA39-2FCA353C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26C2C18C-836F-6666-AB1E-0E783CFA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4" y="54289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kids playing in a yard&#10;&#10;AI-generated content may be incorrect.">
            <a:extLst>
              <a:ext uri="{FF2B5EF4-FFF2-40B4-BE49-F238E27FC236}">
                <a16:creationId xmlns:a16="http://schemas.microsoft.com/office/drawing/2014/main" id="{D6D7A176-C3CE-B213-B396-3A677482B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051" y="1875195"/>
            <a:ext cx="3347359" cy="2510940"/>
          </a:xfrm>
          <a:prstGeom prst="rect">
            <a:avLst/>
          </a:prstGeom>
        </p:spPr>
      </p:pic>
      <p:pic>
        <p:nvPicPr>
          <p:cNvPr id="7" name="Picture 6" descr="A group of kids holding a blue tarp&#10;&#10;AI-generated content may be incorrect.">
            <a:extLst>
              <a:ext uri="{FF2B5EF4-FFF2-40B4-BE49-F238E27FC236}">
                <a16:creationId xmlns:a16="http://schemas.microsoft.com/office/drawing/2014/main" id="{BA0D95A7-3A44-D3E8-A014-4ED3EDDE4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375115" y="1553625"/>
            <a:ext cx="2424555" cy="1819205"/>
          </a:xfrm>
          <a:prstGeom prst="rect">
            <a:avLst/>
          </a:prstGeom>
        </p:spPr>
      </p:pic>
      <p:pic>
        <p:nvPicPr>
          <p:cNvPr id="10" name="Picture 9" descr="A group of people outside&#10;&#10;AI-generated content may be incorrect.">
            <a:extLst>
              <a:ext uri="{FF2B5EF4-FFF2-40B4-BE49-F238E27FC236}">
                <a16:creationId xmlns:a16="http://schemas.microsoft.com/office/drawing/2014/main" id="{93FAA497-BC16-D352-860F-76C247349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37934" y="1840748"/>
            <a:ext cx="3428998" cy="2571244"/>
          </a:xfrm>
          <a:prstGeom prst="rect">
            <a:avLst/>
          </a:prstGeom>
        </p:spPr>
      </p:pic>
      <p:pic>
        <p:nvPicPr>
          <p:cNvPr id="13" name="Picture 12" descr="A group of people outside with a tent&#10;&#10;AI-generated content may be incorrect.">
            <a:extLst>
              <a:ext uri="{FF2B5EF4-FFF2-40B4-BE49-F238E27FC236}">
                <a16:creationId xmlns:a16="http://schemas.microsoft.com/office/drawing/2014/main" id="{8A00A486-CF2A-065C-85A5-D75C1CCBA6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4718" y="3846268"/>
            <a:ext cx="2434564" cy="182592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411BC551-7CBB-F1A2-D983-6649752145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6892" y="153988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1C0C57C1-41D6-849A-DC4F-EBFEA1432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424" y="5678906"/>
            <a:ext cx="6278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tell the other groups about our dens.</a:t>
            </a:r>
          </a:p>
        </p:txBody>
      </p:sp>
      <p:pic>
        <p:nvPicPr>
          <p:cNvPr id="21508" name="Picture 7">
            <a:extLst>
              <a:ext uri="{FF2B5EF4-FFF2-40B4-BE49-F238E27FC236}">
                <a16:creationId xmlns:a16="http://schemas.microsoft.com/office/drawing/2014/main" id="{A6BD642C-EAD3-43BE-4A32-41CBE4D2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820D4038-48B3-CC4B-1EE7-4598BEB1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96257FB2-6914-C348-A35F-4E4B1361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children outside in a tent&#10;&#10;AI-generated content may be incorrect.">
            <a:extLst>
              <a:ext uri="{FF2B5EF4-FFF2-40B4-BE49-F238E27FC236}">
                <a16:creationId xmlns:a16="http://schemas.microsoft.com/office/drawing/2014/main" id="{6C231662-3670-B95A-8330-CD93256EE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24" y="1764403"/>
            <a:ext cx="4252048" cy="3189514"/>
          </a:xfrm>
          <a:prstGeom prst="rect">
            <a:avLst/>
          </a:prstGeom>
        </p:spPr>
      </p:pic>
      <p:pic>
        <p:nvPicPr>
          <p:cNvPr id="9" name="Picture 8" descr="A group of people outside with tents&#10;&#10;AI-generated content may be incorrect.">
            <a:extLst>
              <a:ext uri="{FF2B5EF4-FFF2-40B4-BE49-F238E27FC236}">
                <a16:creationId xmlns:a16="http://schemas.microsoft.com/office/drawing/2014/main" id="{F35EF616-3500-F5F8-A2EE-53DF2F7E8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687709" y="2081136"/>
            <a:ext cx="3809997" cy="285807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0DCB6DDC-64C8-D029-DD84-2520A589F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4388" y="153988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A270F18C-E30E-6937-DAB7-C13CB028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416" y="5872715"/>
            <a:ext cx="57011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Great team work and tidying up!</a:t>
            </a:r>
          </a:p>
        </p:txBody>
      </p:sp>
      <p:pic>
        <p:nvPicPr>
          <p:cNvPr id="19460" name="Picture 7">
            <a:extLst>
              <a:ext uri="{FF2B5EF4-FFF2-40B4-BE49-F238E27FC236}">
                <a16:creationId xmlns:a16="http://schemas.microsoft.com/office/drawing/2014/main" id="{F9EF9852-5930-8739-F13A-BC3DF8FC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">
            <a:extLst>
              <a:ext uri="{FF2B5EF4-FFF2-40B4-BE49-F238E27FC236}">
                <a16:creationId xmlns:a16="http://schemas.microsoft.com/office/drawing/2014/main" id="{65717A4D-028D-BDBB-5FD8-14125B3A7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8BFC8346-1A09-894B-D040-F43256DC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wo girls playing in the grass&#10;&#10;AI-generated content may be incorrect.">
            <a:extLst>
              <a:ext uri="{FF2B5EF4-FFF2-40B4-BE49-F238E27FC236}">
                <a16:creationId xmlns:a16="http://schemas.microsoft.com/office/drawing/2014/main" id="{01287857-AC3D-C8E8-8162-FC2A9C3E0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6194" y="2091990"/>
            <a:ext cx="3506067" cy="2628161"/>
          </a:xfrm>
          <a:prstGeom prst="rect">
            <a:avLst/>
          </a:prstGeom>
        </p:spPr>
      </p:pic>
      <p:pic>
        <p:nvPicPr>
          <p:cNvPr id="11" name="Picture 10" descr="Two children standing in a grassy area&#10;&#10;AI-generated content may be incorrect.">
            <a:extLst>
              <a:ext uri="{FF2B5EF4-FFF2-40B4-BE49-F238E27FC236}">
                <a16:creationId xmlns:a16="http://schemas.microsoft.com/office/drawing/2014/main" id="{5BB5A741-0AFC-43D4-9EC1-A5A84225A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691106" y="2091601"/>
            <a:ext cx="3506025" cy="2628899"/>
          </a:xfrm>
          <a:prstGeom prst="rect">
            <a:avLst/>
          </a:prstGeom>
        </p:spPr>
      </p:pic>
      <p:pic>
        <p:nvPicPr>
          <p:cNvPr id="13" name="Picture 12" descr="A group of people holding a blue tarp&#10;&#10;AI-generated content may be incorrect.">
            <a:extLst>
              <a:ext uri="{FF2B5EF4-FFF2-40B4-BE49-F238E27FC236}">
                <a16:creationId xmlns:a16="http://schemas.microsoft.com/office/drawing/2014/main" id="{F0C97882-D050-8550-7DF0-C34E08766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479166" y="2074868"/>
            <a:ext cx="3505199" cy="262889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ctrTitle"/>
          </p:nvPr>
        </p:nvSpPr>
        <p:spPr>
          <a:xfrm>
            <a:off x="1612152" y="-46335"/>
            <a:ext cx="5399099" cy="157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DID YOU ENJOY IT?</a:t>
            </a:r>
            <a:br>
              <a:rPr lang="en-GB" sz="3200" dirty="0"/>
            </a:br>
            <a:endParaRPr sz="3200" dirty="0"/>
          </a:p>
        </p:txBody>
      </p:sp>
      <p:sp>
        <p:nvSpPr>
          <p:cNvPr id="159" name="Google Shape;159;p8"/>
          <p:cNvSpPr txBox="1"/>
          <p:nvPr/>
        </p:nvSpPr>
        <p:spPr>
          <a:xfrm>
            <a:off x="2224869" y="5262302"/>
            <a:ext cx="53991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Mostly all smiley</a:t>
            </a: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faces today.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Even in the rain</a:t>
            </a:r>
            <a:r>
              <a:rPr lang="en-GB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Study with us - SERC">
            <a:extLst>
              <a:ext uri="{FF2B5EF4-FFF2-40B4-BE49-F238E27FC236}">
                <a16:creationId xmlns:a16="http://schemas.microsoft.com/office/drawing/2014/main" id="{DFD6B3FD-B61A-D7BA-A3C2-9BAF53C0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0" y="5416321"/>
            <a:ext cx="1115786" cy="11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children standing in a yard with their hands up&#10;&#10;AI-generated content may be incorrect.">
            <a:extLst>
              <a:ext uri="{FF2B5EF4-FFF2-40B4-BE49-F238E27FC236}">
                <a16:creationId xmlns:a16="http://schemas.microsoft.com/office/drawing/2014/main" id="{F2C7A96F-1A51-0BE4-4949-1935D3C08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91" y="2023597"/>
            <a:ext cx="3598885" cy="2699657"/>
          </a:xfrm>
          <a:prstGeom prst="rect">
            <a:avLst/>
          </a:prstGeom>
        </p:spPr>
      </p:pic>
      <p:pic>
        <p:nvPicPr>
          <p:cNvPr id="7" name="Picture 6" descr="A group of children in blue overalls standing in a grassy area&#10;&#10;AI-generated content may be incorrect.">
            <a:extLst>
              <a:ext uri="{FF2B5EF4-FFF2-40B4-BE49-F238E27FC236}">
                <a16:creationId xmlns:a16="http://schemas.microsoft.com/office/drawing/2014/main" id="{F52069EB-57C6-B457-94AC-283821D4A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51" y="2023597"/>
            <a:ext cx="3728731" cy="27971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On-screen Show (4:3)</PresentationFormat>
  <Paragraphs>34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Times New Roman</vt:lpstr>
      <vt:lpstr>Noto Sans Symbols</vt:lpstr>
      <vt:lpstr>Lucida Sans</vt:lpstr>
      <vt:lpstr>Calibri</vt:lpstr>
      <vt:lpstr>Arial</vt:lpstr>
      <vt:lpstr>Book Antiqua</vt:lpstr>
      <vt:lpstr>Apex</vt:lpstr>
      <vt:lpstr>OUR FOREST SCHOOL DIARY Friday 7th November 2025</vt:lpstr>
      <vt:lpstr>FOREST SCHOOL </vt:lpstr>
      <vt:lpstr>RULES </vt:lpstr>
      <vt:lpstr>PowerPoint Presentation</vt:lpstr>
      <vt:lpstr>PowerPoint Presentation</vt:lpstr>
      <vt:lpstr>Den building </vt:lpstr>
      <vt:lpstr>Den building </vt:lpstr>
      <vt:lpstr>Den building </vt:lpstr>
      <vt:lpstr>DID YOU ENJOY IT?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NINEuser</dc:creator>
  <cp:lastModifiedBy>Pamela Henderson</cp:lastModifiedBy>
  <cp:revision>26</cp:revision>
  <dcterms:created xsi:type="dcterms:W3CDTF">2007-03-26T18:18:35Z</dcterms:created>
  <dcterms:modified xsi:type="dcterms:W3CDTF">2025-11-10T07:18:40Z</dcterms:modified>
</cp:coreProperties>
</file>