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Book Antiqu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18" roundtripDataSignature="AMtx7mjtt+s7IP95MpOeFev/wCFnalc5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ookAntiqua-bold.fntdata"/><Relationship Id="rId14" Type="http://schemas.openxmlformats.org/officeDocument/2006/relationships/font" Target="fonts/BookAntiqua-regular.fntdata"/><Relationship Id="rId17" Type="http://schemas.openxmlformats.org/officeDocument/2006/relationships/font" Target="fonts/BookAntiqua-boldItalic.fntdata"/><Relationship Id="rId16" Type="http://schemas.openxmlformats.org/officeDocument/2006/relationships/font" Target="fonts/BookAntiqu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0" name="Google Shape;12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5" name="Google Shape;13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9" name="Google Shape;15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800" cap="none">
                <a:solidFill>
                  <a:srgbClr val="EAD5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2217738" y="-160337"/>
            <a:ext cx="47085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indent="-32004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indent="-33718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?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4800"/>
              <a:buFont typeface="Lucida Sans"/>
              <a:buNone/>
              <a:defRPr b="1" sz="4800" cap="non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915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?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915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4925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?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?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?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337185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?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?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2200"/>
              <a:buFont typeface="Lucida Sans"/>
              <a:buNone/>
              <a:defRPr b="0" sz="2200">
                <a:solidFill>
                  <a:srgbClr val="F4DB8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915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indent="-350519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61314" lvl="2" marL="1371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Char char="?"/>
              <a:defRPr sz="22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?"/>
              <a:defRPr sz="20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2000"/>
              <a:buFont typeface="Lucida Sans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90500" dir="2700000" dist="228600" sy="90000">
              <a:srgbClr val="000000">
                <a:alpha val="24705"/>
              </a:srgbClr>
            </a:outerShdw>
          </a:effectLst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8956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indent="-288925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50"/>
              <a:buChar char="?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?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1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b="0" i="0" sz="2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0519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1314" lvl="2" marL="1371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b="0" i="0" sz="22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b="0" i="0" sz="18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BABA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BABA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6.jpg"/><Relationship Id="rId7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5.jpg"/><Relationship Id="rId5" Type="http://schemas.openxmlformats.org/officeDocument/2006/relationships/image" Target="../media/image9.png"/><Relationship Id="rId6" Type="http://schemas.openxmlformats.org/officeDocument/2006/relationships/image" Target="../media/image17.jpg"/><Relationship Id="rId7" Type="http://schemas.openxmlformats.org/officeDocument/2006/relationships/image" Target="../media/image26.jpg"/><Relationship Id="rId8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2.jpg"/><Relationship Id="rId7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9.jpg"/><Relationship Id="rId7" Type="http://schemas.openxmlformats.org/officeDocument/2006/relationships/image" Target="../media/image2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21.jpg"/><Relationship Id="rId7" Type="http://schemas.openxmlformats.org/officeDocument/2006/relationships/image" Target="../media/image24.jpg"/><Relationship Id="rId8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992415" y="4818800"/>
            <a:ext cx="7498443" cy="139719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600"/>
              <a:t>OUR FOREST SCHOOL DIARY</a:t>
            </a:r>
            <a:br>
              <a:rPr lang="en-GB" sz="3600"/>
            </a:br>
            <a:r>
              <a:rPr lang="en-GB" sz="3600"/>
              <a:t>Friday 20</a:t>
            </a:r>
            <a:r>
              <a:rPr baseline="30000" lang="en-GB" sz="3600"/>
              <a:t>st</a:t>
            </a:r>
            <a:r>
              <a:rPr lang="en-GB" sz="3600"/>
              <a:t> February 2026</a:t>
            </a:r>
            <a:endParaRPr sz="360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54405" l="0" r="0" t="0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474622" y="3700659"/>
            <a:ext cx="600036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Brookfield Special School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Moria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2415" y="1500016"/>
            <a:ext cx="2813540" cy="211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3701568" y="1108424"/>
            <a:ext cx="2885684" cy="2164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ctrTitle"/>
          </p:nvPr>
        </p:nvSpPr>
        <p:spPr>
          <a:xfrm>
            <a:off x="1756635" y="544756"/>
            <a:ext cx="4955700" cy="161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000"/>
              <a:t>FOREST SCHOOL</a:t>
            </a:r>
            <a:br>
              <a:rPr lang="en-GB" sz="4000"/>
            </a:br>
            <a:endParaRPr sz="4000"/>
          </a:p>
        </p:txBody>
      </p:sp>
      <p:sp>
        <p:nvSpPr>
          <p:cNvPr id="102" name="Google Shape;102;p2"/>
          <p:cNvSpPr txBox="1"/>
          <p:nvPr/>
        </p:nvSpPr>
        <p:spPr>
          <a:xfrm>
            <a:off x="4725595" y="2521078"/>
            <a:ext cx="2698462" cy="181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put our boundaries out so we knew where we could 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b="54404" l="0" r="0" t="0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13114" y="2155156"/>
            <a:ext cx="2326104" cy="3102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ctrTitle"/>
          </p:nvPr>
        </p:nvSpPr>
        <p:spPr>
          <a:xfrm>
            <a:off x="1607853" y="445742"/>
            <a:ext cx="4955816" cy="16104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000"/>
              <a:t>RULES</a:t>
            </a:r>
            <a:br>
              <a:rPr lang="en-GB" sz="4000"/>
            </a:br>
            <a:endParaRPr sz="4000"/>
          </a:p>
        </p:txBody>
      </p:sp>
      <p:sp>
        <p:nvSpPr>
          <p:cNvPr id="113" name="Google Shape;113;p3"/>
          <p:cNvSpPr txBox="1"/>
          <p:nvPr/>
        </p:nvSpPr>
        <p:spPr>
          <a:xfrm>
            <a:off x="3744686" y="1965897"/>
            <a:ext cx="4379289" cy="2585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go over our Forest School rules: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whistle: Stop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whistles: Back to base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baseline="3000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rule: Have fun and learn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 b="54405" l="0" r="0" t="0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6632" y="1827214"/>
            <a:ext cx="2701544" cy="3603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ctrTitle"/>
          </p:nvPr>
        </p:nvSpPr>
        <p:spPr>
          <a:xfrm>
            <a:off x="1636892" y="146350"/>
            <a:ext cx="4955816" cy="16104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000"/>
              <a:t>Den building</a:t>
            </a:r>
            <a:br>
              <a:rPr lang="en-GB" sz="4000"/>
            </a:br>
            <a:endParaRPr sz="4000"/>
          </a:p>
        </p:txBody>
      </p:sp>
      <p:sp>
        <p:nvSpPr>
          <p:cNvPr id="124" name="Google Shape;124;p21"/>
          <p:cNvSpPr txBox="1"/>
          <p:nvPr/>
        </p:nvSpPr>
        <p:spPr>
          <a:xfrm>
            <a:off x="1908175" y="5846914"/>
            <a:ext cx="59436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 we are building dens – we used bamboo canes, tarpaulins and clothes pegs.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54405" l="0" r="0" t="0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85574" y="2060524"/>
            <a:ext cx="2709223" cy="203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5982597" y="2060258"/>
            <a:ext cx="2709226" cy="203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01525" y="1503643"/>
            <a:ext cx="2821687" cy="211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00000">
            <a:off x="2496884" y="4017974"/>
            <a:ext cx="2090532" cy="1567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400000">
            <a:off x="4350983" y="4002289"/>
            <a:ext cx="1967240" cy="1475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ctrTitle"/>
          </p:nvPr>
        </p:nvSpPr>
        <p:spPr>
          <a:xfrm>
            <a:off x="1636892" y="153988"/>
            <a:ext cx="4955816" cy="16104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000"/>
              <a:t>Den building</a:t>
            </a:r>
            <a:br>
              <a:rPr lang="en-GB" sz="4000"/>
            </a:br>
            <a:endParaRPr sz="4000"/>
          </a:p>
        </p:txBody>
      </p:sp>
      <p:sp>
        <p:nvSpPr>
          <p:cNvPr id="139" name="Google Shape;139;p22"/>
          <p:cNvSpPr txBox="1"/>
          <p:nvPr/>
        </p:nvSpPr>
        <p:spPr>
          <a:xfrm>
            <a:off x="1908175" y="5252357"/>
            <a:ext cx="62780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tell the other groups about our dens.</a:t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b="54405" l="0" r="0" t="0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1408" y="1719862"/>
            <a:ext cx="4071257" cy="305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27504" y="1605643"/>
            <a:ext cx="4165671" cy="312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>
            <p:ph type="ctrTitle"/>
          </p:nvPr>
        </p:nvSpPr>
        <p:spPr>
          <a:xfrm>
            <a:off x="1603262" y="213685"/>
            <a:ext cx="5255272" cy="16104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4000"/>
              <a:t>LEAVE NO TRACE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427037" y="2131028"/>
            <a:ext cx="8289925" cy="181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put everything away and tidied our area to leave the place safe for the wildlife.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Teamwork!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 b="54405" l="0" r="0" t="0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5786279" y="3621514"/>
            <a:ext cx="2971806" cy="2229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220151" y="3173735"/>
            <a:ext cx="2605958" cy="1954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4">
            <a:alphaModFix/>
          </a:blip>
          <a:srcRect b="54405" l="0" r="0" t="0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2987675" y="747713"/>
            <a:ext cx="2664296" cy="6320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rPr>
              <a:t>NESTS</a:t>
            </a:r>
            <a:endParaRPr b="1" i="0" sz="4000" u="none" cap="none" strike="noStrike">
              <a:solidFill>
                <a:srgbClr val="EAD594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46315" y="1581692"/>
            <a:ext cx="7902914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looked at some birds in our garden and talked about building a nest for them.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went for a walk to find things to make our nests with.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579" y="2983918"/>
            <a:ext cx="3344358" cy="250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3566180" y="3357513"/>
            <a:ext cx="2983917" cy="223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6082824" y="3342263"/>
            <a:ext cx="2864773" cy="214808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2369968" y="6137854"/>
            <a:ext cx="7902914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found a real nest up high in the tree.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/>
          <p:nvPr>
            <p:ph type="ctrTitle"/>
          </p:nvPr>
        </p:nvSpPr>
        <p:spPr>
          <a:xfrm>
            <a:off x="1612152" y="-46335"/>
            <a:ext cx="5399099" cy="15773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/>
              <a:t>DID YOU ENJOY IT?</a:t>
            </a:r>
            <a:br>
              <a:rPr lang="en-GB" sz="3200"/>
            </a:br>
            <a:endParaRPr sz="3200"/>
          </a:p>
        </p:txBody>
      </p:sp>
      <p:sp>
        <p:nvSpPr>
          <p:cNvPr id="177" name="Google Shape;177;p8"/>
          <p:cNvSpPr txBox="1"/>
          <p:nvPr/>
        </p:nvSpPr>
        <p:spPr>
          <a:xfrm>
            <a:off x="2077811" y="5539829"/>
            <a:ext cx="5399100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smiley faces today. </a:t>
            </a:r>
            <a:endParaRPr/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4">
            <a:alphaModFix/>
          </a:blip>
          <a:srcRect b="54405" l="0" r="0" t="0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79" y="5723621"/>
            <a:ext cx="842964" cy="77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32749" y="1514364"/>
            <a:ext cx="5102866" cy="3829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2007-03-26T18:18:35Z</dcterms:created>
  <dc:creator>NINEuser</dc:creator>
</cp:coreProperties>
</file>