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Book Antiqu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gw2oCY6m5uRurrpfoC1XIsvv9L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okAntiqua-bold.fntdata"/><Relationship Id="rId14" Type="http://schemas.openxmlformats.org/officeDocument/2006/relationships/font" Target="fonts/BookAntiqua-regular.fntdata"/><Relationship Id="rId17" Type="http://schemas.openxmlformats.org/officeDocument/2006/relationships/font" Target="fonts/BookAntiqua-boldItalic.fntdata"/><Relationship Id="rId16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8" name="Google Shape;11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4" name="Google Shape;15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800" cap="none">
                <a:solidFill>
                  <a:srgbClr val="EAD5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217738" y="-160337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sz="4800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?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?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sz="2200">
                <a:solidFill>
                  <a:srgbClr val="F4DB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?"/>
              <a:defRPr sz="22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?"/>
              <a:defRPr sz="20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Char char="?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?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ABA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ABA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3.jpg"/><Relationship Id="rId5" Type="http://schemas.openxmlformats.org/officeDocument/2006/relationships/image" Target="../media/image2.png"/><Relationship Id="rId6" Type="http://schemas.openxmlformats.org/officeDocument/2006/relationships/image" Target="../media/image22.jpg"/><Relationship Id="rId7" Type="http://schemas.openxmlformats.org/officeDocument/2006/relationships/image" Target="../media/image20.jpg"/><Relationship Id="rId8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968529" y="3646310"/>
            <a:ext cx="7498443" cy="18771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/>
              <a:t>OUR FOREST SCHOOL DIARY</a:t>
            </a:r>
            <a:br>
              <a:rPr lang="en-GB" sz="3600"/>
            </a:br>
            <a:r>
              <a:rPr lang="en-GB" sz="3600"/>
              <a:t>Friday 27th Februry 2026</a:t>
            </a:r>
            <a:endParaRPr sz="360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079500" y="3429000"/>
            <a:ext cx="60003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Brookfield Special School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914" y="971550"/>
            <a:ext cx="3009744" cy="225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ctrTitle"/>
          </p:nvPr>
        </p:nvSpPr>
        <p:spPr>
          <a:xfrm>
            <a:off x="1756635" y="544756"/>
            <a:ext cx="49557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FOREST SCHOOL</a:t>
            </a:r>
            <a:br>
              <a:rPr lang="en-GB" sz="4000"/>
            </a:br>
            <a:endParaRPr sz="4000"/>
          </a:p>
        </p:txBody>
      </p:sp>
      <p:sp>
        <p:nvSpPr>
          <p:cNvPr id="101" name="Google Shape;101;p2"/>
          <p:cNvSpPr txBox="1"/>
          <p:nvPr/>
        </p:nvSpPr>
        <p:spPr>
          <a:xfrm>
            <a:off x="410259" y="2322066"/>
            <a:ext cx="3914998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put our boundaries out so we knew where we could 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54404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2571" y="2209585"/>
            <a:ext cx="2326104" cy="310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ctrTitle"/>
          </p:nvPr>
        </p:nvSpPr>
        <p:spPr>
          <a:xfrm>
            <a:off x="1607853" y="445742"/>
            <a:ext cx="4955816" cy="1610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RULES</a:t>
            </a:r>
            <a:br>
              <a:rPr lang="en-GB" sz="4000"/>
            </a:br>
            <a:endParaRPr sz="4000"/>
          </a:p>
        </p:txBody>
      </p:sp>
      <p:sp>
        <p:nvSpPr>
          <p:cNvPr id="112" name="Google Shape;112;p3"/>
          <p:cNvSpPr txBox="1"/>
          <p:nvPr/>
        </p:nvSpPr>
        <p:spPr>
          <a:xfrm>
            <a:off x="1607853" y="1883183"/>
            <a:ext cx="5385304" cy="3385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go over our Forest School rules: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whistle: stop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whistles: back to base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baseline="30000" i="0" lang="en-GB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b="0" i="0" lang="en-GB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rule: have fun and learn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ctrTitle"/>
          </p:nvPr>
        </p:nvSpPr>
        <p:spPr>
          <a:xfrm>
            <a:off x="1769235" y="224317"/>
            <a:ext cx="4955816" cy="14124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sz="4000"/>
            </a:br>
            <a:br>
              <a:rPr lang="en-GB" sz="4000"/>
            </a:br>
            <a:br>
              <a:rPr lang="en-GB" sz="4000"/>
            </a:br>
            <a:br>
              <a:rPr lang="en-GB" sz="4000"/>
            </a:br>
            <a:r>
              <a:rPr lang="en-GB" sz="4000"/>
              <a:t>Fire</a:t>
            </a:r>
            <a:br>
              <a:rPr lang="en-GB" sz="4000"/>
            </a:br>
            <a:endParaRPr sz="4000"/>
          </a:p>
        </p:txBody>
      </p:sp>
      <p:sp>
        <p:nvSpPr>
          <p:cNvPr id="122" name="Google Shape;122;p21"/>
          <p:cNvSpPr txBox="1"/>
          <p:nvPr/>
        </p:nvSpPr>
        <p:spPr>
          <a:xfrm>
            <a:off x="718458" y="1891605"/>
            <a:ext cx="343988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learnt about  the 3 things we need to light a fire! 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re Triangle Explained: Everything to Know! - Fire Training Company" id="126" name="Google Shape;12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2291" y="1411767"/>
            <a:ext cx="5043251" cy="439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ctrTitle"/>
          </p:nvPr>
        </p:nvSpPr>
        <p:spPr>
          <a:xfrm>
            <a:off x="2177143" y="639864"/>
            <a:ext cx="3716862" cy="105933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sz="3000"/>
            </a:br>
            <a:br>
              <a:rPr lang="en-GB" sz="3000"/>
            </a:br>
            <a:br>
              <a:rPr lang="en-GB" sz="3000"/>
            </a:br>
            <a:br>
              <a:rPr lang="en-GB" sz="3000"/>
            </a:br>
            <a:r>
              <a:rPr lang="en-GB" sz="4000"/>
              <a:t>Fire</a:t>
            </a:r>
            <a:br>
              <a:rPr lang="en-GB" sz="3000"/>
            </a:br>
            <a:endParaRPr sz="3000"/>
          </a:p>
        </p:txBody>
      </p:sp>
      <p:sp>
        <p:nvSpPr>
          <p:cNvPr id="134" name="Google Shape;134;p22"/>
          <p:cNvSpPr txBox="1"/>
          <p:nvPr/>
        </p:nvSpPr>
        <p:spPr>
          <a:xfrm>
            <a:off x="2035628" y="5497676"/>
            <a:ext cx="621574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toasted marshmallows.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 made some smore’s.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bit was eating them! </a:t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54405" l="0" r="0" t="0"/>
          <a:stretch/>
        </p:blipFill>
        <p:spPr>
          <a:xfrm>
            <a:off x="6004585" y="255397"/>
            <a:ext cx="2690039" cy="122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76" y="374027"/>
            <a:ext cx="1673338" cy="110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/>
          <p:nvPr/>
        </p:nvSpPr>
        <p:spPr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1408940" y="2153239"/>
            <a:ext cx="3632284" cy="27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4453479" y="2108398"/>
            <a:ext cx="3581423" cy="26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ctrTitle"/>
          </p:nvPr>
        </p:nvSpPr>
        <p:spPr>
          <a:xfrm>
            <a:off x="1769235" y="224317"/>
            <a:ext cx="4955816" cy="141245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GB" sz="4000"/>
            </a:br>
            <a:br>
              <a:rPr lang="en-GB" sz="4000"/>
            </a:br>
            <a:br>
              <a:rPr lang="en-GB" sz="4000"/>
            </a:br>
            <a:br>
              <a:rPr lang="en-GB" sz="4000"/>
            </a:br>
            <a:r>
              <a:rPr lang="en-GB" sz="4000"/>
              <a:t>Fire</a:t>
            </a:r>
            <a:br>
              <a:rPr lang="en-GB" sz="4000"/>
            </a:br>
            <a:endParaRPr sz="4000"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555625" y="2020545"/>
            <a:ext cx="2960461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practiced using the fire rods and lighting the cotton wool. </a:t>
            </a:r>
            <a:endParaRPr b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083081" y="2196017"/>
            <a:ext cx="3911349" cy="293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1760585" y="1173511"/>
            <a:ext cx="50513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explored our garden area.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13" y="279400"/>
            <a:ext cx="1657350" cy="109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88913"/>
            <a:ext cx="2605088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>
            <p:ph type="ctrTitle"/>
          </p:nvPr>
        </p:nvSpPr>
        <p:spPr>
          <a:xfrm>
            <a:off x="1698137" y="0"/>
            <a:ext cx="4955816" cy="1610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/>
              <a:t>Exploring Nature</a:t>
            </a:r>
            <a:br>
              <a:rPr lang="en-GB" sz="3600"/>
            </a:br>
            <a:endParaRPr sz="3600"/>
          </a:p>
        </p:txBody>
      </p:sp>
      <p:sp>
        <p:nvSpPr>
          <p:cNvPr id="161" name="Google Shape;161;p24"/>
          <p:cNvSpPr txBox="1"/>
          <p:nvPr/>
        </p:nvSpPr>
        <p:spPr>
          <a:xfrm>
            <a:off x="3243357" y="2008295"/>
            <a:ext cx="415113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collected some sticks and leaves to make noise . 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-542745" y="4211005"/>
            <a:ext cx="49558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did some digging. 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813" y="1914377"/>
            <a:ext cx="2965544" cy="222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03894" y="3417887"/>
            <a:ext cx="2367643" cy="3156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4490" y="1893671"/>
            <a:ext cx="1314654" cy="175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38417" y="4044423"/>
            <a:ext cx="1596818" cy="212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47080" y="4806695"/>
            <a:ext cx="1243107" cy="165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ctrTitle"/>
          </p:nvPr>
        </p:nvSpPr>
        <p:spPr>
          <a:xfrm>
            <a:off x="1612152" y="-46335"/>
            <a:ext cx="5399099" cy="15773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/>
              <a:t>DID YOU ENJOY IT?</a:t>
            </a:r>
            <a:br>
              <a:rPr lang="en-GB" sz="3200"/>
            </a:br>
            <a:endParaRPr sz="3200"/>
          </a:p>
        </p:txBody>
      </p:sp>
      <p:sp>
        <p:nvSpPr>
          <p:cNvPr id="175" name="Google Shape;175;p8"/>
          <p:cNvSpPr txBox="1"/>
          <p:nvPr/>
        </p:nvSpPr>
        <p:spPr>
          <a:xfrm>
            <a:off x="2443424" y="5866341"/>
            <a:ext cx="539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smiley faces today.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3754" y="1731335"/>
            <a:ext cx="5156491" cy="386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2007-03-26T18:18:35Z</dcterms:created>
  <dc:creator>NINEuser</dc:creator>
</cp:coreProperties>
</file>