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5D0AC-3906-1548-ADCC-39DE744756D1}" v="13" dt="2026-10-15T14:19:42.818"/>
    <p1510:client id="{B3FFCE73-9A11-4DFE-B330-F5992364D645}" v="1" dt="2026-10-15T14:20:11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D696-8374-525C-9817-D5157327A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P4F Adding and subtracting 1 and 10 outdoor hunt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237F41-842E-B6DF-395A-779E9B1E84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Maths week activity</a:t>
            </a:r>
          </a:p>
        </p:txBody>
      </p:sp>
    </p:spTree>
    <p:extLst>
      <p:ext uri="{BB962C8B-B14F-4D97-AF65-F5344CB8AC3E}">
        <p14:creationId xmlns:p14="http://schemas.microsoft.com/office/powerpoint/2010/main" val="1527499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D6631-F74B-410E-B60D-7C97D6D77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300CB1-0412-47A2-BA30-07135C98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AC820A-F7A7-46F3-933A-2CCC7201D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AFCA3D-277C-4C06-BC17-5108F3A70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57DF47-900A-447E-9B61-2B94B7495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4772325-EEFF-4BA8-841C-29A78A2E4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D3094C5-7785-41DD-B095-217D26651E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D3CF66E-289D-4AB8-85D9-C0B9AE18B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BEE9E27-5550-4DAA-935D-B987C1160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A37D2D-0D49-23A8-C637-3035096CF8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34" r="-1" b="-1"/>
          <a:stretch>
            <a:fillRect/>
          </a:stretch>
        </p:blipFill>
        <p:spPr>
          <a:xfrm>
            <a:off x="7228702" y="621793"/>
            <a:ext cx="4342547" cy="561441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9B4AF4B7-C89D-4321-877F-0944ED8F4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87336-BE5D-540D-3D2D-6294488F0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849" y="1348844"/>
            <a:ext cx="5716338" cy="3042706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6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421138-951C-9152-E395-E57596DBC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7386" y="4682062"/>
            <a:ext cx="5355264" cy="95025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pc="80"/>
              <a:t>P4 enjoyed hunting to find the action to complete the chain. They worked with their partner.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6F1C7C-0D59-4A57-B9FF-60AF2D0EC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735DC8C-B370-4340-B37D-4472C1639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04BB8C-445B-49D4-853C-25A931286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45B8EE3-9336-45C5-ACE9-280CCFD2F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900CEC3-7C25-BE6F-711C-F4ABDD933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81" y="457202"/>
            <a:ext cx="3086100" cy="411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16D7AA-5448-FAF7-DBC9-3F5DF3272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5251" y="471365"/>
            <a:ext cx="3086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5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1B02F-C3F9-D1F7-8175-4EB272F71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40863-54BF-0694-1AC1-25F5B6101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752DF5-24F6-E97F-02D1-139DAE3E9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100" y="1330785"/>
            <a:ext cx="3086100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666DBA-5BB7-F547-DC40-5191B4DE9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801" y="1330785"/>
            <a:ext cx="3086100" cy="411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958860-BD27-A5C6-7879-EBC96632D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950" y="1371599"/>
            <a:ext cx="3086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67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</TotalTime>
  <Words>30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Century Gothic</vt:lpstr>
      <vt:lpstr>Garamond</vt:lpstr>
      <vt:lpstr>Savon</vt:lpstr>
      <vt:lpstr>P4F Adding and subtracting 1 and 10 outdoor hunt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P4F Adding and subtracting 1 and 10 outdoor hunt</dc:title>
  <dc:creator>J Finn</dc:creator>
  <cp:lastModifiedBy>J Finn</cp:lastModifiedBy>
  <cp:revision>2</cp:revision>
  <dcterms:created xsi:type="dcterms:W3CDTF">2026-10-15T14:14:16Z</dcterms:created>
  <dcterms:modified xsi:type="dcterms:W3CDTF">2026-10-15T14:20:11Z</dcterms:modified>
</cp:coreProperties>
</file>