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7" r:id="rId4"/>
    <p:sldId id="272" r:id="rId5"/>
    <p:sldId id="273" r:id="rId6"/>
    <p:sldId id="271" r:id="rId7"/>
    <p:sldId id="275" r:id="rId8"/>
    <p:sldId id="274" r:id="rId9"/>
    <p:sldId id="277" r:id="rId10"/>
    <p:sldId id="27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olorful wavy concept">
            <a:extLst>
              <a:ext uri="{FF2B5EF4-FFF2-40B4-BE49-F238E27FC236}">
                <a16:creationId xmlns:a16="http://schemas.microsoft.com/office/drawing/2014/main" id="{D9C8FFC3-DA08-5BBF-7106-E5EF90842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20D148-D5B7-AEE5-190A-5BBA52C3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542" y="3209583"/>
            <a:ext cx="7588155" cy="141409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Primary 2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Forest School Diary 2024/2025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Mrs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6127-B8C4-CF0D-75E1-94945D15D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99" y="376067"/>
            <a:ext cx="18669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0A16A-00EB-06E6-962B-DAD9C13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60" y="5092318"/>
            <a:ext cx="3228975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CA741-372F-2B5D-DADB-A96FB4A8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26" y="5235193"/>
            <a:ext cx="35909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8FFBE-CAD5-0480-81C6-B36C3903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800"/>
              <a:t>Everyone enjoyed the lesson and voted for a big yes!!</a:t>
            </a:r>
          </a:p>
        </p:txBody>
      </p:sp>
      <p:pic>
        <p:nvPicPr>
          <p:cNvPr id="7" name="Content Placeholder 6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D8AAE731-4B00-085F-C3E2-441693DE8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76" y="925068"/>
            <a:ext cx="6257544" cy="46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0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5779698" y="1217899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met in our circle, 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to talk about our activity and our forest school rules.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whistle – freeze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whistles – return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Agreed to have fun, learn and leave no trace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77364-1BB9-8451-B010-F6755DE29D3D}"/>
              </a:ext>
            </a:extLst>
          </p:cNvPr>
          <p:cNvSpPr txBox="1"/>
          <p:nvPr/>
        </p:nvSpPr>
        <p:spPr>
          <a:xfrm>
            <a:off x="6199517" y="408316"/>
            <a:ext cx="52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Lesson 6 – Wednesday 19</a:t>
            </a:r>
            <a:r>
              <a:rPr lang="en-GB" baseline="30000" dirty="0"/>
              <a:t>th</a:t>
            </a:r>
            <a:r>
              <a:rPr lang="en-GB" dirty="0"/>
              <a:t> March 2025 </a:t>
            </a:r>
          </a:p>
        </p:txBody>
      </p:sp>
      <p:pic>
        <p:nvPicPr>
          <p:cNvPr id="3" name="Picture 2" descr="A person standing on a bench with a group of children&#10;&#10;Description automatically generated">
            <a:extLst>
              <a:ext uri="{FF2B5EF4-FFF2-40B4-BE49-F238E27FC236}">
                <a16:creationId xmlns:a16="http://schemas.microsoft.com/office/drawing/2014/main" id="{5D10DB45-FD0A-FBAA-94F2-5C3F3DE33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69CD2A-41BB-38FE-D315-0A096B2BE0D8}"/>
              </a:ext>
            </a:extLst>
          </p:cNvPr>
          <p:cNvSpPr txBox="1"/>
          <p:nvPr/>
        </p:nvSpPr>
        <p:spPr>
          <a:xfrm>
            <a:off x="1706880" y="5079409"/>
            <a:ext cx="8991600" cy="1645759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Setting up Boundary flags.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700" b="0" i="0" u="none" strike="noStrike" cap="all" spc="20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Volunteers set our boundaries</a:t>
            </a: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</a:t>
            </a:r>
            <a:endParaRPr kumimoji="0" lang="en-US" sz="2700" b="0" i="0" u="none" strike="noStrike" cap="all" spc="20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child holding a sign&#10;&#10;Description automatically generated">
            <a:extLst>
              <a:ext uri="{FF2B5EF4-FFF2-40B4-BE49-F238E27FC236}">
                <a16:creationId xmlns:a16="http://schemas.microsoft.com/office/drawing/2014/main" id="{500067AC-DBEC-5D0D-87F9-506D9E753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92" y="129889"/>
            <a:ext cx="3515096" cy="4686795"/>
          </a:xfrm>
          <a:prstGeom prst="rect">
            <a:avLst/>
          </a:prstGeom>
        </p:spPr>
      </p:pic>
      <p:pic>
        <p:nvPicPr>
          <p:cNvPr id="8" name="Picture 7" descr="A child holding a sign&#10;&#10;Description automatically generated">
            <a:extLst>
              <a:ext uri="{FF2B5EF4-FFF2-40B4-BE49-F238E27FC236}">
                <a16:creationId xmlns:a16="http://schemas.microsoft.com/office/drawing/2014/main" id="{4F0F217E-7F50-8108-E4AF-7A3BDB3E1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683" y="715739"/>
            <a:ext cx="4686795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2953414" y="4491990"/>
            <a:ext cx="5394959" cy="1503696"/>
          </a:xfrm>
          <a:prstGeom prst="rect">
            <a:avLst/>
          </a:prstGeom>
        </p:spPr>
        <p:txBody>
          <a:bodyPr vert="horz" wrap="square" lIns="182880" tIns="182880" rIns="182880" bIns="182880" rtlCol="0" anchor="ctr" anchorCtr="1">
            <a:normAutofit fontScale="47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Finding out about </a:t>
            </a:r>
            <a:r>
              <a:rPr lang="en-US" sz="70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our activity.</a:t>
            </a:r>
            <a:endParaRPr lang="en-US" sz="70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children sitting on stumps in a playground&#10;&#10;Description automatically generated">
            <a:extLst>
              <a:ext uri="{FF2B5EF4-FFF2-40B4-BE49-F238E27FC236}">
                <a16:creationId xmlns:a16="http://schemas.microsoft.com/office/drawing/2014/main" id="{777ACCFA-F7A2-48DB-1CF0-51AE9CF28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4960" cy="4046220"/>
          </a:xfrm>
          <a:prstGeom prst="rect">
            <a:avLst/>
          </a:prstGeom>
        </p:spPr>
      </p:pic>
      <p:pic>
        <p:nvPicPr>
          <p:cNvPr id="7" name="Picture 6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9824BD08-22FC-30CF-6B1F-B032B05C3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15240"/>
            <a:ext cx="5374640" cy="40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0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174D-635E-7AFD-9C2C-F11FFE7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000" dirty="0"/>
              <a:t>Working In pairs to help each other fill their socks with seeds and soil. </a:t>
            </a:r>
          </a:p>
        </p:txBody>
      </p:sp>
      <p:pic>
        <p:nvPicPr>
          <p:cNvPr id="6" name="Content Placeholder 5" descr="A group of children standing around&#10;&#10;Description automatically generated">
            <a:extLst>
              <a:ext uri="{FF2B5EF4-FFF2-40B4-BE49-F238E27FC236}">
                <a16:creationId xmlns:a16="http://schemas.microsoft.com/office/drawing/2014/main" id="{4576FCC7-8355-9AC8-0461-FF4A94A26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9" y="1000520"/>
            <a:ext cx="3301307" cy="2475980"/>
          </a:xfrm>
          <a:prstGeom prst="rect">
            <a:avLst/>
          </a:prstGeom>
        </p:spPr>
      </p:pic>
      <p:pic>
        <p:nvPicPr>
          <p:cNvPr id="12" name="Picture 11" descr="A group of kids playing with a ball&#10;&#10;Description automatically generated">
            <a:extLst>
              <a:ext uri="{FF2B5EF4-FFF2-40B4-BE49-F238E27FC236}">
                <a16:creationId xmlns:a16="http://schemas.microsoft.com/office/drawing/2014/main" id="{7AECBE8B-8DCA-905A-1C95-8D7AD9D52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353" y="1000521"/>
            <a:ext cx="3301307" cy="2475980"/>
          </a:xfrm>
          <a:prstGeom prst="rect">
            <a:avLst/>
          </a:prstGeom>
        </p:spPr>
      </p:pic>
      <p:pic>
        <p:nvPicPr>
          <p:cNvPr id="9" name="Picture 8" descr="A group of girls outside&#10;&#10;Description automatically generated">
            <a:extLst>
              <a:ext uri="{FF2B5EF4-FFF2-40B4-BE49-F238E27FC236}">
                <a16:creationId xmlns:a16="http://schemas.microsoft.com/office/drawing/2014/main" id="{00A2515B-0E8C-9A31-5825-83C7F6587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9861" y="1000520"/>
            <a:ext cx="3301307" cy="2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4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group of children standing outside&#10;&#10;Description automatically generated">
            <a:extLst>
              <a:ext uri="{FF2B5EF4-FFF2-40B4-BE49-F238E27FC236}">
                <a16:creationId xmlns:a16="http://schemas.microsoft.com/office/drawing/2014/main" id="{E5096465-7179-9560-EA6F-86936FA5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9" y="1000520"/>
            <a:ext cx="3301307" cy="2475980"/>
          </a:xfrm>
          <a:prstGeom prst="rect">
            <a:avLst/>
          </a:prstGeom>
        </p:spPr>
      </p:pic>
      <p:pic>
        <p:nvPicPr>
          <p:cNvPr id="10" name="Picture 9" descr="A child and a child playing with a bucket&#10;&#10;Description automatically generated">
            <a:extLst>
              <a:ext uri="{FF2B5EF4-FFF2-40B4-BE49-F238E27FC236}">
                <a16:creationId xmlns:a16="http://schemas.microsoft.com/office/drawing/2014/main" id="{07380BB9-3C56-7FB0-A9DC-EF644D78B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353" y="1000521"/>
            <a:ext cx="3301307" cy="2475980"/>
          </a:xfrm>
          <a:prstGeom prst="rect">
            <a:avLst/>
          </a:prstGeom>
        </p:spPr>
      </p:pic>
      <p:pic>
        <p:nvPicPr>
          <p:cNvPr id="4" name="Picture 3" descr="A group of children playing in the dirt&#10;&#10;Description automatically generated">
            <a:extLst>
              <a:ext uri="{FF2B5EF4-FFF2-40B4-BE49-F238E27FC236}">
                <a16:creationId xmlns:a16="http://schemas.microsoft.com/office/drawing/2014/main" id="{BF8C6518-04B0-275F-2A3A-AEAB3B0B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9861" y="1000520"/>
            <a:ext cx="3301307" cy="2475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BC4A75-1732-6CDE-1D89-DB8143A65A3E}"/>
              </a:ext>
            </a:extLst>
          </p:cNvPr>
          <p:cNvSpPr txBox="1"/>
          <p:nvPr/>
        </p:nvSpPr>
        <p:spPr>
          <a:xfrm>
            <a:off x="2897529" y="488771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Working In pairs to help each other fill their socks with seeds and soil. </a:t>
            </a:r>
          </a:p>
        </p:txBody>
      </p:sp>
    </p:spTree>
    <p:extLst>
      <p:ext uri="{BB962C8B-B14F-4D97-AF65-F5344CB8AC3E}">
        <p14:creationId xmlns:p14="http://schemas.microsoft.com/office/powerpoint/2010/main" val="172991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itting on a bench&#10;&#10;Description automatically generated">
            <a:extLst>
              <a:ext uri="{FF2B5EF4-FFF2-40B4-BE49-F238E27FC236}">
                <a16:creationId xmlns:a16="http://schemas.microsoft.com/office/drawing/2014/main" id="{09721B56-3E9C-C7A8-FF19-F45FF4BB2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-254202" y="254203"/>
            <a:ext cx="4572001" cy="4063593"/>
          </a:xfrm>
          <a:prstGeom prst="rect">
            <a:avLst/>
          </a:prstGeom>
        </p:spPr>
      </p:pic>
      <p:pic>
        <p:nvPicPr>
          <p:cNvPr id="6" name="Picture 5" descr="A child holding a phone&#10;&#10;Description automatically generated">
            <a:extLst>
              <a:ext uri="{FF2B5EF4-FFF2-40B4-BE49-F238E27FC236}">
                <a16:creationId xmlns:a16="http://schemas.microsoft.com/office/drawing/2014/main" id="{28F78C93-8B73-A918-7E75-E2F35EF0B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3810000" y="254203"/>
            <a:ext cx="4572001" cy="4063593"/>
          </a:xfrm>
          <a:prstGeom prst="rect">
            <a:avLst/>
          </a:prstGeom>
        </p:spPr>
      </p:pic>
      <p:pic>
        <p:nvPicPr>
          <p:cNvPr id="9" name="Picture 8" descr="A child holding a cup and a rock&#10;&#10;Description automatically generated">
            <a:extLst>
              <a:ext uri="{FF2B5EF4-FFF2-40B4-BE49-F238E27FC236}">
                <a16:creationId xmlns:a16="http://schemas.microsoft.com/office/drawing/2014/main" id="{CE81A2C2-D78E-916A-4064-CBD06B3E3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7874203" y="254203"/>
            <a:ext cx="4572001" cy="4063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68EA9-66FC-6BFA-BF3A-B624BE13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0" y="4896529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/>
              <a:t>Adding eyes to our grass heads.</a:t>
            </a:r>
          </a:p>
        </p:txBody>
      </p:sp>
    </p:spTree>
    <p:extLst>
      <p:ext uri="{BB962C8B-B14F-4D97-AF65-F5344CB8AC3E}">
        <p14:creationId xmlns:p14="http://schemas.microsoft.com/office/powerpoint/2010/main" val="323268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DD10535D-F7A1-34D6-80D7-88916E78F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4"/>
          <a:stretch/>
        </p:blipFill>
        <p:spPr>
          <a:xfrm rot="5400000">
            <a:off x="4992454" y="-341545"/>
            <a:ext cx="6857999" cy="75410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193B9-E0F4-9C58-E6CA-822BA3DE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1695026"/>
            <a:ext cx="4074288" cy="36999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274320" tIns="182880" rIns="274320" bIns="182880" rtlCol="0" anchorCtr="1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Showing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our super grass heads. </a:t>
            </a:r>
          </a:p>
        </p:txBody>
      </p:sp>
    </p:spTree>
    <p:extLst>
      <p:ext uri="{BB962C8B-B14F-4D97-AF65-F5344CB8AC3E}">
        <p14:creationId xmlns:p14="http://schemas.microsoft.com/office/powerpoint/2010/main" val="348347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holding a stuffed animal&#10;&#10;Description automatically generated">
            <a:extLst>
              <a:ext uri="{FF2B5EF4-FFF2-40B4-BE49-F238E27FC236}">
                <a16:creationId xmlns:a16="http://schemas.microsoft.com/office/drawing/2014/main" id="{3CE938BA-9842-5503-D884-C2BEE40BA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b="7352"/>
          <a:stretch/>
        </p:blipFill>
        <p:spPr>
          <a:xfrm rot="5400000">
            <a:off x="-762150" y="762152"/>
            <a:ext cx="4572000" cy="3047695"/>
          </a:xfrm>
          <a:prstGeom prst="rect">
            <a:avLst/>
          </a:prstGeom>
        </p:spPr>
      </p:pic>
      <p:pic>
        <p:nvPicPr>
          <p:cNvPr id="7" name="Picture 6" descr="A group of children sitting outside&#10;&#10;Description automatically generated">
            <a:extLst>
              <a:ext uri="{FF2B5EF4-FFF2-40B4-BE49-F238E27FC236}">
                <a16:creationId xmlns:a16="http://schemas.microsoft.com/office/drawing/2014/main" id="{9B1ECFD3-B56A-5893-340B-0C6DA5B81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/>
          <a:stretch/>
        </p:blipFill>
        <p:spPr>
          <a:xfrm rot="5400000">
            <a:off x="2285544" y="762152"/>
            <a:ext cx="4572000" cy="3047695"/>
          </a:xfrm>
          <a:prstGeom prst="rect">
            <a:avLst/>
          </a:prstGeom>
        </p:spPr>
      </p:pic>
      <p:pic>
        <p:nvPicPr>
          <p:cNvPr id="5" name="Content Placeholder 4" descr="A child holding a stuffed animal&#10;&#10;Description automatically generated">
            <a:extLst>
              <a:ext uri="{FF2B5EF4-FFF2-40B4-BE49-F238E27FC236}">
                <a16:creationId xmlns:a16="http://schemas.microsoft.com/office/drawing/2014/main" id="{F01688DC-6C55-FEE5-EDD8-3C150F5D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310"/>
          <a:stretch/>
        </p:blipFill>
        <p:spPr>
          <a:xfrm rot="5400000">
            <a:off x="5333239" y="762152"/>
            <a:ext cx="4572000" cy="3047695"/>
          </a:xfrm>
          <a:prstGeom prst="rect">
            <a:avLst/>
          </a:prstGeom>
        </p:spPr>
      </p:pic>
      <p:pic>
        <p:nvPicPr>
          <p:cNvPr id="9" name="Picture 8" descr="A group of children holding a stuffed animal&#10;&#10;Description automatically generated">
            <a:extLst>
              <a:ext uri="{FF2B5EF4-FFF2-40B4-BE49-F238E27FC236}">
                <a16:creationId xmlns:a16="http://schemas.microsoft.com/office/drawing/2014/main" id="{BB8A4569-1DCE-D726-34CD-48D776BAA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0"/>
          <a:stretch/>
        </p:blipFill>
        <p:spPr>
          <a:xfrm rot="5400000">
            <a:off x="8382152" y="762152"/>
            <a:ext cx="4572000" cy="3047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AA433-C10B-0BFF-47B4-18B23BC8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52" y="4774609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/>
              <a:t>Super grass heads P2</a:t>
            </a:r>
          </a:p>
        </p:txBody>
      </p:sp>
    </p:spTree>
    <p:extLst>
      <p:ext uri="{BB962C8B-B14F-4D97-AF65-F5344CB8AC3E}">
        <p14:creationId xmlns:p14="http://schemas.microsoft.com/office/powerpoint/2010/main" val="102146624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270</TotalTime>
  <Words>126</Words>
  <Application>Microsoft Macintosh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Working In pairs to help each other fill their socks with seeds and soil. </vt:lpstr>
      <vt:lpstr>PowerPoint Presentation</vt:lpstr>
      <vt:lpstr>Adding eyes to our grass heads.</vt:lpstr>
      <vt:lpstr>Showing  of our super grass heads. </vt:lpstr>
      <vt:lpstr>Super grass heads P2</vt:lpstr>
      <vt:lpstr>Everyone enjoyed the lesson and voted for a big yes!!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FLETCHER</dc:creator>
  <cp:lastModifiedBy>Stanley Gamble</cp:lastModifiedBy>
  <cp:revision>22</cp:revision>
  <dcterms:created xsi:type="dcterms:W3CDTF">2024-01-23T19:23:38Z</dcterms:created>
  <dcterms:modified xsi:type="dcterms:W3CDTF">2025-03-21T11:49:53Z</dcterms:modified>
</cp:coreProperties>
</file>