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67" r:id="rId4"/>
    <p:sldId id="272" r:id="rId5"/>
    <p:sldId id="273" r:id="rId6"/>
    <p:sldId id="271" r:id="rId7"/>
    <p:sldId id="275" r:id="rId8"/>
    <p:sldId id="274" r:id="rId9"/>
    <p:sldId id="27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0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67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4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71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3/15/25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1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9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2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3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3/15/25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99A8DD2-C443-44AD-85B3-4CE72B962C5F}" type="datetimeFigureOut">
              <a:rPr lang="en-US" smtClean="0"/>
              <a:t>3/15/25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6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3/15/25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2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olorful wavy concept">
            <a:extLst>
              <a:ext uri="{FF2B5EF4-FFF2-40B4-BE49-F238E27FC236}">
                <a16:creationId xmlns:a16="http://schemas.microsoft.com/office/drawing/2014/main" id="{D9C8FFC3-DA08-5BBF-7106-E5EF908425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60000"/>
          </a:blip>
          <a:srcRect b="157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520D148-D5B7-AEE5-190A-5BBA52C3E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3542" y="3209583"/>
            <a:ext cx="7588155" cy="1414091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Primary 2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Forest School Diary 2024/2025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Mrs Gamble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56127-B8C4-CF0D-75E1-94945D15D1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899" y="376067"/>
            <a:ext cx="18669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0A16A-00EB-06E6-962B-DAD9C13C0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460" y="5092318"/>
            <a:ext cx="3228975" cy="141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CA741-372F-2B5D-DADB-A96FB4A88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26" y="5235193"/>
            <a:ext cx="359092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67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8AFE34-BDE9-873F-882A-64F1F25AF24D}"/>
              </a:ext>
            </a:extLst>
          </p:cNvPr>
          <p:cNvSpPr txBox="1"/>
          <p:nvPr/>
        </p:nvSpPr>
        <p:spPr>
          <a:xfrm>
            <a:off x="5779698" y="1217899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 met in our circle, </a:t>
            </a:r>
            <a:r>
              <a:rPr lang="en-GB" sz="2800" dirty="0">
                <a:solidFill>
                  <a:schemeClr val="bg1"/>
                </a:solidFill>
                <a:latin typeface="Gill Sans MT" panose="020B0502020104020203"/>
              </a:rPr>
              <a:t>to talk about our activity and our forest school rules.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whistle – freeze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 whistles – return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Agreed to have fun, learn and leave no trace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77364-1BB9-8451-B010-F6755DE29D3D}"/>
              </a:ext>
            </a:extLst>
          </p:cNvPr>
          <p:cNvSpPr txBox="1"/>
          <p:nvPr/>
        </p:nvSpPr>
        <p:spPr>
          <a:xfrm>
            <a:off x="6199517" y="408316"/>
            <a:ext cx="52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Lesson 5 – Wednesday 12</a:t>
            </a:r>
            <a:r>
              <a:rPr lang="en-GB" baseline="30000" dirty="0"/>
              <a:t>th</a:t>
            </a:r>
            <a:r>
              <a:rPr lang="en-GB" dirty="0"/>
              <a:t> March 2025 </a:t>
            </a:r>
          </a:p>
        </p:txBody>
      </p:sp>
      <p:pic>
        <p:nvPicPr>
          <p:cNvPr id="4" name="Picture 3" descr="A group of children sitting on a bench&#10;&#10;Description automatically generated">
            <a:extLst>
              <a:ext uri="{FF2B5EF4-FFF2-40B4-BE49-F238E27FC236}">
                <a16:creationId xmlns:a16="http://schemas.microsoft.com/office/drawing/2014/main" id="{C9E6EEAA-BB00-0168-6607-C3A49DDB9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2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sitting on a bench&#10;&#10;Description automatically generated">
            <a:extLst>
              <a:ext uri="{FF2B5EF4-FFF2-40B4-BE49-F238E27FC236}">
                <a16:creationId xmlns:a16="http://schemas.microsoft.com/office/drawing/2014/main" id="{0A83D330-D3A8-9D43-5EE9-72D900184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r="39705" b="1"/>
          <a:stretch/>
        </p:blipFill>
        <p:spPr>
          <a:xfrm rot="5400000">
            <a:off x="1464693" y="-1464694"/>
            <a:ext cx="4572000" cy="7501389"/>
          </a:xfrm>
          <a:prstGeom prst="rect">
            <a:avLst/>
          </a:prstGeom>
        </p:spPr>
      </p:pic>
      <p:pic>
        <p:nvPicPr>
          <p:cNvPr id="7" name="Picture 6" descr="A child holding a sign&#10;&#10;Description automatically generated">
            <a:extLst>
              <a:ext uri="{FF2B5EF4-FFF2-40B4-BE49-F238E27FC236}">
                <a16:creationId xmlns:a16="http://schemas.microsoft.com/office/drawing/2014/main" id="{A27AF4E8-7130-5E1C-B047-72AAA9949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4" r="-3" b="-3"/>
          <a:stretch/>
        </p:blipFill>
        <p:spPr>
          <a:xfrm>
            <a:off x="7501388" y="0"/>
            <a:ext cx="4690612" cy="4571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69CD2A-41BB-38FE-D315-0A096B2BE0D8}"/>
              </a:ext>
            </a:extLst>
          </p:cNvPr>
          <p:cNvSpPr txBox="1"/>
          <p:nvPr/>
        </p:nvSpPr>
        <p:spPr>
          <a:xfrm>
            <a:off x="1706880" y="5079409"/>
            <a:ext cx="8991600" cy="1645759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Setting up Boundary flags.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2700" b="0" i="0" u="none" strike="noStrike" cap="all" spc="200" normalizeH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Volunteers set our boundaries with some adult help</a:t>
            </a:r>
            <a:r>
              <a:rPr lang="en-US" sz="27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.</a:t>
            </a:r>
            <a:endParaRPr kumimoji="0" lang="en-US" sz="2700" b="0" i="0" u="none" strike="noStrike" cap="all" spc="200" normalizeH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151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6736080" y="2958106"/>
            <a:ext cx="4797453" cy="941796"/>
          </a:xfrm>
          <a:prstGeom prst="rect">
            <a:avLst/>
          </a:prstGeom>
        </p:spPr>
        <p:txBody>
          <a:bodyPr vert="horz" wrap="square" lIns="182880" tIns="182880" rIns="18288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300" kern="1200" cap="all" spc="200" baseline="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3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Reading story – The Grumpy old stone</a:t>
            </a:r>
            <a:endParaRPr lang="en-US" sz="1300" kern="1200" cap="all" spc="200" baseline="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group of children sitting on a bench&#10;&#10;Description automatically generated">
            <a:extLst>
              <a:ext uri="{FF2B5EF4-FFF2-40B4-BE49-F238E27FC236}">
                <a16:creationId xmlns:a16="http://schemas.microsoft.com/office/drawing/2014/main" id="{F5DD61AB-8150-8B2A-5A5C-0BA59DF3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0999" y="381000"/>
            <a:ext cx="68580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0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642F1F7-6246-4C87-B941-6957B32BD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B174D-635E-7AFD-9C2C-F11FFE75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3200" dirty="0"/>
              <a:t>Everybody set off to find their own stone around the school grounds.</a:t>
            </a:r>
          </a:p>
        </p:txBody>
      </p:sp>
      <p:pic>
        <p:nvPicPr>
          <p:cNvPr id="10" name="Picture 9" descr="A group of children standing on dirt&#10;&#10;Description automatically generated">
            <a:extLst>
              <a:ext uri="{FF2B5EF4-FFF2-40B4-BE49-F238E27FC236}">
                <a16:creationId xmlns:a16="http://schemas.microsoft.com/office/drawing/2014/main" id="{1A2A615B-B008-2845-FCF1-01029D9F6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05" y="1000520"/>
            <a:ext cx="3301307" cy="2475980"/>
          </a:xfrm>
          <a:prstGeom prst="rect">
            <a:avLst/>
          </a:prstGeom>
        </p:spPr>
      </p:pic>
      <p:pic>
        <p:nvPicPr>
          <p:cNvPr id="7" name="Content Placeholder 6" descr="A child in a blue shirt&#10;&#10;Description automatically generated">
            <a:extLst>
              <a:ext uri="{FF2B5EF4-FFF2-40B4-BE49-F238E27FC236}">
                <a16:creationId xmlns:a16="http://schemas.microsoft.com/office/drawing/2014/main" id="{20A64371-83E4-7D6A-B5F8-AD473B05F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4466" y="1000521"/>
            <a:ext cx="3301307" cy="2475980"/>
          </a:xfrm>
          <a:prstGeom prst="rect">
            <a:avLst/>
          </a:prstGeom>
        </p:spPr>
      </p:pic>
      <p:pic>
        <p:nvPicPr>
          <p:cNvPr id="13" name="Picture 12" descr="A child standing on a tire&#10;&#10;Description automatically generated">
            <a:extLst>
              <a:ext uri="{FF2B5EF4-FFF2-40B4-BE49-F238E27FC236}">
                <a16:creationId xmlns:a16="http://schemas.microsoft.com/office/drawing/2014/main" id="{A138DB1C-50C9-E701-1E99-E59473544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6227" y="1000521"/>
            <a:ext cx="3301307" cy="2475980"/>
          </a:xfrm>
          <a:prstGeom prst="rect">
            <a:avLst/>
          </a:prstGeom>
        </p:spPr>
      </p:pic>
      <p:pic>
        <p:nvPicPr>
          <p:cNvPr id="16" name="Picture 15" descr="A group of children running in a garden&#10;&#10;Description automatically generated">
            <a:extLst>
              <a:ext uri="{FF2B5EF4-FFF2-40B4-BE49-F238E27FC236}">
                <a16:creationId xmlns:a16="http://schemas.microsoft.com/office/drawing/2014/main" id="{2606CF34-D21B-8E17-579C-3B71BA535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524" y="587857"/>
            <a:ext cx="2484233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4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ildren sitting at a picnic table&#10;&#10;Description automatically generated">
            <a:extLst>
              <a:ext uri="{FF2B5EF4-FFF2-40B4-BE49-F238E27FC236}">
                <a16:creationId xmlns:a16="http://schemas.microsoft.com/office/drawing/2014/main" id="{1D992849-AC14-2AD3-E062-9820A370D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" r="-2" b="14337"/>
          <a:stretch/>
        </p:blipFill>
        <p:spPr>
          <a:xfrm>
            <a:off x="2" y="-1"/>
            <a:ext cx="4063593" cy="4572001"/>
          </a:xfrm>
          <a:prstGeom prst="rect">
            <a:avLst/>
          </a:prstGeom>
        </p:spPr>
      </p:pic>
      <p:pic>
        <p:nvPicPr>
          <p:cNvPr id="5" name="Picture 4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5C64AEE2-28BB-790F-AE57-9B2D405AF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333"/>
          <a:stretch/>
        </p:blipFill>
        <p:spPr>
          <a:xfrm>
            <a:off x="4064204" y="-1"/>
            <a:ext cx="4063593" cy="4572001"/>
          </a:xfrm>
          <a:prstGeom prst="rect">
            <a:avLst/>
          </a:prstGeom>
        </p:spPr>
      </p:pic>
      <p:pic>
        <p:nvPicPr>
          <p:cNvPr id="11" name="Picture 10" descr="A group of children sitting around a table&#10;&#10;Description automatically generated">
            <a:extLst>
              <a:ext uri="{FF2B5EF4-FFF2-40B4-BE49-F238E27FC236}">
                <a16:creationId xmlns:a16="http://schemas.microsoft.com/office/drawing/2014/main" id="{646DFC3A-1C0B-EC95-4363-EC467A6C0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333"/>
          <a:stretch/>
        </p:blipFill>
        <p:spPr>
          <a:xfrm>
            <a:off x="8128407" y="-1"/>
            <a:ext cx="4063593" cy="457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1600200" y="4572000"/>
            <a:ext cx="8991600" cy="1645759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Getting creative and designing our own object/character on the stones.</a:t>
            </a:r>
          </a:p>
        </p:txBody>
      </p:sp>
    </p:spTree>
    <p:extLst>
      <p:ext uri="{BB962C8B-B14F-4D97-AF65-F5344CB8AC3E}">
        <p14:creationId xmlns:p14="http://schemas.microsoft.com/office/powerpoint/2010/main" val="172991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hild holding a rock&#10;&#10;Description automatically generated">
            <a:extLst>
              <a:ext uri="{FF2B5EF4-FFF2-40B4-BE49-F238E27FC236}">
                <a16:creationId xmlns:a16="http://schemas.microsoft.com/office/drawing/2014/main" id="{3B9292B6-D60B-9523-C287-092F2E810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30580" b="3"/>
          <a:stretch/>
        </p:blipFill>
        <p:spPr>
          <a:xfrm rot="5400000">
            <a:off x="216199" y="2691631"/>
            <a:ext cx="3946881" cy="437927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4D5EE79-EF92-4409-AAA1-DF3B03B07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-1"/>
            <a:ext cx="465734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68EA9-66FC-6BFA-BF3A-B624BE13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465" y="2313469"/>
            <a:ext cx="3292518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274320" tIns="182880" rIns="274320" bIns="182880" rtlCol="0" anchorCtr="1">
            <a:normAutofit fontScale="90000"/>
          </a:bodyPr>
          <a:lstStyle/>
          <a:p>
            <a:r>
              <a:rPr lang="en-US" sz="2400" dirty="0"/>
              <a:t>Some of our amazing creations</a:t>
            </a:r>
          </a:p>
        </p:txBody>
      </p:sp>
      <p:pic>
        <p:nvPicPr>
          <p:cNvPr id="18" name="Picture 17" descr="A child holding a rock&#10;&#10;Description automatically generated">
            <a:extLst>
              <a:ext uri="{FF2B5EF4-FFF2-40B4-BE49-F238E27FC236}">
                <a16:creationId xmlns:a16="http://schemas.microsoft.com/office/drawing/2014/main" id="{163FC970-3BE0-D887-C383-6300F1D75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" b="4"/>
          <a:stretch/>
        </p:blipFill>
        <p:spPr>
          <a:xfrm rot="5400000">
            <a:off x="-320124" y="320124"/>
            <a:ext cx="2749455" cy="2109206"/>
          </a:xfrm>
          <a:prstGeom prst="rect">
            <a:avLst/>
          </a:prstGeom>
        </p:spPr>
      </p:pic>
      <p:pic>
        <p:nvPicPr>
          <p:cNvPr id="12" name="Picture 11" descr="A child holding a rock&#10;&#10;Description automatically generated">
            <a:extLst>
              <a:ext uri="{FF2B5EF4-FFF2-40B4-BE49-F238E27FC236}">
                <a16:creationId xmlns:a16="http://schemas.microsoft.com/office/drawing/2014/main" id="{C354FD78-B192-7BB6-F23A-3B55DE433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7" b="5"/>
          <a:stretch/>
        </p:blipFill>
        <p:spPr>
          <a:xfrm rot="5400000">
            <a:off x="1951333" y="321510"/>
            <a:ext cx="2746685" cy="2109205"/>
          </a:xfrm>
          <a:prstGeom prst="rect">
            <a:avLst/>
          </a:prstGeom>
        </p:spPr>
      </p:pic>
      <p:pic>
        <p:nvPicPr>
          <p:cNvPr id="8" name="Content Placeholder 7" descr="A child holding a rock&#10;&#10;Description automatically generated">
            <a:extLst>
              <a:ext uri="{FF2B5EF4-FFF2-40B4-BE49-F238E27FC236}">
                <a16:creationId xmlns:a16="http://schemas.microsoft.com/office/drawing/2014/main" id="{9F36307A-F8B2-63B5-ABA2-04878F7A3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4" r="19057"/>
          <a:stretch/>
        </p:blipFill>
        <p:spPr>
          <a:xfrm>
            <a:off x="4540145" y="10"/>
            <a:ext cx="2833641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8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193B9-E0F4-9C58-E6CA-822BA3DE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5" y="1822673"/>
            <a:ext cx="3415288" cy="321265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Showing our creations to the rest of class, talking and listening to others about what they have made. </a:t>
            </a:r>
          </a:p>
        </p:txBody>
      </p:sp>
      <p:pic>
        <p:nvPicPr>
          <p:cNvPr id="6" name="Content Placeholder 5" descr="A group of children in blue uniforms&#10;&#10;Description automatically generated">
            <a:extLst>
              <a:ext uri="{FF2B5EF4-FFF2-40B4-BE49-F238E27FC236}">
                <a16:creationId xmlns:a16="http://schemas.microsoft.com/office/drawing/2014/main" id="{85FDB652-6FBA-88E4-BCC6-F52B9E201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28740" b="1"/>
          <a:stretch/>
        </p:blipFill>
        <p:spPr>
          <a:xfrm rot="5400000">
            <a:off x="4994148" y="-339851"/>
            <a:ext cx="6857999" cy="753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7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FFBE-CAD5-0480-81C6-B36C3903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335" y="484631"/>
            <a:ext cx="3701579" cy="5429848"/>
          </a:xfrm>
          <a:noFill/>
          <a:ln>
            <a:noFill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Everyone enjoyed the lesson and voted for a big yes!!</a:t>
            </a:r>
          </a:p>
        </p:txBody>
      </p:sp>
      <p:pic>
        <p:nvPicPr>
          <p:cNvPr id="5" name="Content Placeholder 4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BB6052A3-CD5F-C8C6-ECDF-F4EA5CE88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6" r="-1" b="20409"/>
          <a:stretch/>
        </p:blipFill>
        <p:spPr>
          <a:xfrm>
            <a:off x="-1" y="-1"/>
            <a:ext cx="7537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50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253</TotalTime>
  <Words>133</Words>
  <Application>Microsoft Macintosh PowerPoint</Application>
  <PresentationFormat>Widescreen</PresentationFormat>
  <Paragraphs>20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Everybody set off to find their own stone around the school grounds.</vt:lpstr>
      <vt:lpstr>PowerPoint Presentation</vt:lpstr>
      <vt:lpstr>Some of our amazing creations</vt:lpstr>
      <vt:lpstr>Showing our creations to the rest of class, talking and listening to others about what they have made. </vt:lpstr>
      <vt:lpstr>Everyone enjoyed the lesson and voted for a big yes!!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FLETCHER</dc:creator>
  <cp:lastModifiedBy>Stanley Gamble</cp:lastModifiedBy>
  <cp:revision>19</cp:revision>
  <dcterms:created xsi:type="dcterms:W3CDTF">2024-01-23T19:23:38Z</dcterms:created>
  <dcterms:modified xsi:type="dcterms:W3CDTF">2025-03-15T07:47:46Z</dcterms:modified>
</cp:coreProperties>
</file>