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7" r:id="rId4"/>
    <p:sldId id="272" r:id="rId5"/>
    <p:sldId id="273" r:id="rId6"/>
    <p:sldId id="271" r:id="rId7"/>
    <p:sldId id="275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olorful wavy concept">
            <a:extLst>
              <a:ext uri="{FF2B5EF4-FFF2-40B4-BE49-F238E27FC236}">
                <a16:creationId xmlns:a16="http://schemas.microsoft.com/office/drawing/2014/main" id="{D9C8FFC3-DA08-5BBF-7106-E5EF90842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20D148-D5B7-AEE5-190A-5BBA52C3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542" y="3209583"/>
            <a:ext cx="7588155" cy="141409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Primary 2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Forest School Diary 2024/2025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Mrs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6127-B8C4-CF0D-75E1-94945D15D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99" y="376067"/>
            <a:ext cx="18669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0A16A-00EB-06E6-962B-DAD9C13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60" y="5092318"/>
            <a:ext cx="3228975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CA741-372F-2B5D-DADB-A96FB4A8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26" y="5235193"/>
            <a:ext cx="35909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5779698" y="1217899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met in our circle, 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to talk about our activity and our forest school rules.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whistle – freeze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whistles – return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Agreed to have fun, learn and leave no trace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Volunteers set our boundaries with some adult help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77364-1BB9-8451-B010-F6755DE29D3D}"/>
              </a:ext>
            </a:extLst>
          </p:cNvPr>
          <p:cNvSpPr txBox="1"/>
          <p:nvPr/>
        </p:nvSpPr>
        <p:spPr>
          <a:xfrm>
            <a:off x="6199517" y="408316"/>
            <a:ext cx="52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Lesson 4 – Wednesday 5</a:t>
            </a:r>
            <a:r>
              <a:rPr lang="en-GB" baseline="30000" dirty="0"/>
              <a:t>th</a:t>
            </a:r>
            <a:r>
              <a:rPr lang="en-GB" dirty="0"/>
              <a:t> February 2025 </a:t>
            </a:r>
          </a:p>
        </p:txBody>
      </p:sp>
      <p:pic>
        <p:nvPicPr>
          <p:cNvPr id="3" name="Picture 2" descr="A group of children sitting on a bench outside&#10;&#10;Description automatically generated">
            <a:extLst>
              <a:ext uri="{FF2B5EF4-FFF2-40B4-BE49-F238E27FC236}">
                <a16:creationId xmlns:a16="http://schemas.microsoft.com/office/drawing/2014/main" id="{26ED1FF7-3514-3FE1-3891-44C12E253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6" y="620383"/>
            <a:ext cx="5268821" cy="5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69CD2A-41BB-38FE-D315-0A096B2BE0D8}"/>
              </a:ext>
            </a:extLst>
          </p:cNvPr>
          <p:cNvSpPr txBox="1"/>
          <p:nvPr/>
        </p:nvSpPr>
        <p:spPr>
          <a:xfrm>
            <a:off x="6736080" y="2958106"/>
            <a:ext cx="4797453" cy="941796"/>
          </a:xfrm>
          <a:prstGeom prst="rect">
            <a:avLst/>
          </a:prstGeom>
        </p:spPr>
        <p:txBody>
          <a:bodyPr vert="horz" wrap="square" lIns="182880" tIns="182880" rIns="18288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Discussin</a:t>
            </a:r>
            <a:r>
              <a:rPr lang="en-US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 what birds would like to eat. </a:t>
            </a:r>
            <a:endParaRPr lang="en-US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children sitting at a picnic table&#10;&#10;Description automatically generated">
            <a:extLst>
              <a:ext uri="{FF2B5EF4-FFF2-40B4-BE49-F238E27FC236}">
                <a16:creationId xmlns:a16="http://schemas.microsoft.com/office/drawing/2014/main" id="{A8564053-7B0C-A59F-2703-FA269275C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5400000">
            <a:off x="-380999" y="381000"/>
            <a:ext cx="6858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outside&#10;&#10;Description automatically generated">
            <a:extLst>
              <a:ext uri="{FF2B5EF4-FFF2-40B4-BE49-F238E27FC236}">
                <a16:creationId xmlns:a16="http://schemas.microsoft.com/office/drawing/2014/main" id="{2D20841E-A3BC-6CF4-7C99-E70B4C280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-254202" y="254203"/>
            <a:ext cx="4572001" cy="4063593"/>
          </a:xfrm>
          <a:prstGeom prst="rect">
            <a:avLst/>
          </a:prstGeom>
        </p:spPr>
      </p:pic>
      <p:pic>
        <p:nvPicPr>
          <p:cNvPr id="5" name="Picture 4" descr="A couple of children playing with a bucket of seeds&#10;&#10;Description automatically generated">
            <a:extLst>
              <a:ext uri="{FF2B5EF4-FFF2-40B4-BE49-F238E27FC236}">
                <a16:creationId xmlns:a16="http://schemas.microsoft.com/office/drawing/2014/main" id="{426230EB-F75F-C43E-6AA9-A5F32B915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r="12747" b="-2"/>
          <a:stretch/>
        </p:blipFill>
        <p:spPr>
          <a:xfrm rot="5400000">
            <a:off x="3810000" y="254203"/>
            <a:ext cx="4572001" cy="4063593"/>
          </a:xfrm>
          <a:prstGeom prst="rect">
            <a:avLst/>
          </a:prstGeom>
        </p:spPr>
      </p:pic>
      <p:pic>
        <p:nvPicPr>
          <p:cNvPr id="10" name="Picture 9" descr="A group of kids planting a plant&#10;&#10;Description automatically generated">
            <a:extLst>
              <a:ext uri="{FF2B5EF4-FFF2-40B4-BE49-F238E27FC236}">
                <a16:creationId xmlns:a16="http://schemas.microsoft.com/office/drawing/2014/main" id="{3FAED39A-3F0E-9844-B4C3-F974A40E8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7874203" y="254203"/>
            <a:ext cx="4572001" cy="4063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2" y="4572000"/>
            <a:ext cx="8991600" cy="1645759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Measuring ingredients for bird feeders</a:t>
            </a:r>
          </a:p>
        </p:txBody>
      </p:sp>
    </p:spTree>
    <p:extLst>
      <p:ext uri="{BB962C8B-B14F-4D97-AF65-F5344CB8AC3E}">
        <p14:creationId xmlns:p14="http://schemas.microsoft.com/office/powerpoint/2010/main" val="340130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174D-635E-7AFD-9C2C-F11FFE7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700" dirty="0"/>
              <a:t>Everybody working together to make their bird feeder pizzas</a:t>
            </a:r>
          </a:p>
        </p:txBody>
      </p:sp>
      <p:pic>
        <p:nvPicPr>
          <p:cNvPr id="6" name="Content Placeholder 5" descr="A group of children holding a tray of seeds&#10;&#10;Description automatically generated">
            <a:extLst>
              <a:ext uri="{FF2B5EF4-FFF2-40B4-BE49-F238E27FC236}">
                <a16:creationId xmlns:a16="http://schemas.microsoft.com/office/drawing/2014/main" id="{FD6335AA-AD77-79FE-8E45-3C098F981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5" y="1000520"/>
            <a:ext cx="3301307" cy="2475980"/>
          </a:xfrm>
          <a:prstGeom prst="rect">
            <a:avLst/>
          </a:prstGeom>
        </p:spPr>
      </p:pic>
      <p:pic>
        <p:nvPicPr>
          <p:cNvPr id="9" name="Picture 8" descr="A group of children in a field&#10;&#10;Description automatically generated">
            <a:extLst>
              <a:ext uri="{FF2B5EF4-FFF2-40B4-BE49-F238E27FC236}">
                <a16:creationId xmlns:a16="http://schemas.microsoft.com/office/drawing/2014/main" id="{BC858923-CAB3-4031-2D1E-EE627A0A5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466" y="1000521"/>
            <a:ext cx="3301307" cy="2475980"/>
          </a:xfrm>
          <a:prstGeom prst="rect">
            <a:avLst/>
          </a:prstGeom>
        </p:spPr>
      </p:pic>
      <p:pic>
        <p:nvPicPr>
          <p:cNvPr id="11" name="Picture 10" descr="A group of kids smiling and holding a cupcake&#10;&#10;Description automatically generated">
            <a:extLst>
              <a:ext uri="{FF2B5EF4-FFF2-40B4-BE49-F238E27FC236}">
                <a16:creationId xmlns:a16="http://schemas.microsoft.com/office/drawing/2014/main" id="{F99B11F2-AE69-2C0D-FEF9-FE8165D5A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6227" y="1000521"/>
            <a:ext cx="3301307" cy="2475980"/>
          </a:xfrm>
          <a:prstGeom prst="rect">
            <a:avLst/>
          </a:prstGeom>
        </p:spPr>
      </p:pic>
      <p:pic>
        <p:nvPicPr>
          <p:cNvPr id="15" name="Picture 14" descr="A group of kids outside&#10;&#10;Description automatically generated">
            <a:extLst>
              <a:ext uri="{FF2B5EF4-FFF2-40B4-BE49-F238E27FC236}">
                <a16:creationId xmlns:a16="http://schemas.microsoft.com/office/drawing/2014/main" id="{B6271EC9-F52A-966D-DA11-7894B77B1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7987" y="1000520"/>
            <a:ext cx="3301307" cy="2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4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873986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Placing the bird feeders throughout the school grounds. </a:t>
            </a:r>
          </a:p>
        </p:txBody>
      </p:sp>
      <p:pic>
        <p:nvPicPr>
          <p:cNvPr id="7" name="Picture 6" descr="Two children in a garden&#10;&#10;Description automatically generated">
            <a:extLst>
              <a:ext uri="{FF2B5EF4-FFF2-40B4-BE49-F238E27FC236}">
                <a16:creationId xmlns:a16="http://schemas.microsoft.com/office/drawing/2014/main" id="{C3BA1A66-1E51-3C95-2A03-B4CFC2783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5" b="6331"/>
          <a:stretch/>
        </p:blipFill>
        <p:spPr>
          <a:xfrm rot="5400000">
            <a:off x="851839" y="1260449"/>
            <a:ext cx="3301307" cy="1956123"/>
          </a:xfrm>
          <a:prstGeom prst="rect">
            <a:avLst/>
          </a:prstGeom>
        </p:spPr>
      </p:pic>
      <p:pic>
        <p:nvPicPr>
          <p:cNvPr id="4" name="Picture 3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E3437F6C-B733-9447-086B-ECC17088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6"/>
          <a:stretch/>
        </p:blipFill>
        <p:spPr>
          <a:xfrm rot="5400000">
            <a:off x="4456353" y="1260451"/>
            <a:ext cx="3301307" cy="1956120"/>
          </a:xfrm>
          <a:prstGeom prst="rect">
            <a:avLst/>
          </a:prstGeom>
        </p:spPr>
      </p:pic>
      <p:pic>
        <p:nvPicPr>
          <p:cNvPr id="10" name="Picture 9" descr="A group of kids outside&#10;&#10;Description automatically generated">
            <a:extLst>
              <a:ext uri="{FF2B5EF4-FFF2-40B4-BE49-F238E27FC236}">
                <a16:creationId xmlns:a16="http://schemas.microsoft.com/office/drawing/2014/main" id="{0B8CEA2B-A326-E628-C480-8D02E1100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1" b="7794"/>
          <a:stretch/>
        </p:blipFill>
        <p:spPr>
          <a:xfrm rot="5400000">
            <a:off x="8049861" y="1260436"/>
            <a:ext cx="3301307" cy="19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1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children and a tree&#10;&#10;Description automatically generated">
            <a:extLst>
              <a:ext uri="{FF2B5EF4-FFF2-40B4-BE49-F238E27FC236}">
                <a16:creationId xmlns:a16="http://schemas.microsoft.com/office/drawing/2014/main" id="{CFCF7503-3BD1-73EC-360A-25F3BAF04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"/>
          <a:stretch/>
        </p:blipFill>
        <p:spPr>
          <a:xfrm>
            <a:off x="2" y="10"/>
            <a:ext cx="3047695" cy="4571990"/>
          </a:xfrm>
          <a:prstGeom prst="rect">
            <a:avLst/>
          </a:prstGeom>
        </p:spPr>
      </p:pic>
      <p:pic>
        <p:nvPicPr>
          <p:cNvPr id="11" name="Picture 10" descr="A collage of children in a garden&#10;&#10;Description automatically generated">
            <a:extLst>
              <a:ext uri="{FF2B5EF4-FFF2-40B4-BE49-F238E27FC236}">
                <a16:creationId xmlns:a16="http://schemas.microsoft.com/office/drawing/2014/main" id="{8E168AA2-FEF2-A9C8-4C97-E51F79A0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/>
          <a:stretch/>
        </p:blipFill>
        <p:spPr>
          <a:xfrm>
            <a:off x="3047697" y="10"/>
            <a:ext cx="3047695" cy="4571990"/>
          </a:xfrm>
          <a:prstGeom prst="rect">
            <a:avLst/>
          </a:prstGeom>
        </p:spPr>
      </p:pic>
      <p:pic>
        <p:nvPicPr>
          <p:cNvPr id="9" name="Picture 8" descr="A collage of children holding food&#10;&#10;Description automatically generated">
            <a:extLst>
              <a:ext uri="{FF2B5EF4-FFF2-40B4-BE49-F238E27FC236}">
                <a16:creationId xmlns:a16="http://schemas.microsoft.com/office/drawing/2014/main" id="{208F1AF5-8024-F9F6-DE14-620D22268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"/>
          <a:stretch/>
        </p:blipFill>
        <p:spPr>
          <a:xfrm>
            <a:off x="6095392" y="10"/>
            <a:ext cx="3047695" cy="4571990"/>
          </a:xfrm>
          <a:prstGeom prst="rect">
            <a:avLst/>
          </a:prstGeom>
        </p:spPr>
      </p:pic>
      <p:pic>
        <p:nvPicPr>
          <p:cNvPr id="5" name="Content Placeholder 4" descr="A collage of children and a group of kids&#10;&#10;Description automatically generated">
            <a:extLst>
              <a:ext uri="{FF2B5EF4-FFF2-40B4-BE49-F238E27FC236}">
                <a16:creationId xmlns:a16="http://schemas.microsoft.com/office/drawing/2014/main" id="{FE1BE391-1182-C2A4-C0F0-DC32B89A8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"/>
          <a:stretch/>
        </p:blipFill>
        <p:spPr>
          <a:xfrm>
            <a:off x="9144305" y="10"/>
            <a:ext cx="3047695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68EA9-66FC-6BFA-BF3A-B624BE13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52" y="4957489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/>
              <a:t>Making Pizza bird feeders</a:t>
            </a:r>
          </a:p>
        </p:txBody>
      </p:sp>
    </p:spTree>
    <p:extLst>
      <p:ext uri="{BB962C8B-B14F-4D97-AF65-F5344CB8AC3E}">
        <p14:creationId xmlns:p14="http://schemas.microsoft.com/office/powerpoint/2010/main" val="323268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193B9-E0F4-9C58-E6CA-822BA3DE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  <a:prstGeom prst="ellipse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300"/>
              <a:t>P2 all enjoyed their Forest School session</a:t>
            </a:r>
          </a:p>
        </p:txBody>
      </p:sp>
      <p:pic>
        <p:nvPicPr>
          <p:cNvPr id="7" name="Content Placeholder 6" descr="A group of children standing in a field&#10;&#10;Description automatically generated">
            <a:extLst>
              <a:ext uri="{FF2B5EF4-FFF2-40B4-BE49-F238E27FC236}">
                <a16:creationId xmlns:a16="http://schemas.microsoft.com/office/drawing/2014/main" id="{2A0AC2EB-E143-070D-68B4-958B7F17E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73" y="640080"/>
            <a:ext cx="3947350" cy="52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7973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237</TotalTime>
  <Words>101</Words>
  <Application>Microsoft Macintosh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Everybody working together to make their bird feeder pizzas</vt:lpstr>
      <vt:lpstr>PowerPoint Presentation</vt:lpstr>
      <vt:lpstr>Making Pizza bird feeders</vt:lpstr>
      <vt:lpstr>P2 all enjoyed their Forest School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FLETCHER</dc:creator>
  <cp:lastModifiedBy>Stanley Gamble</cp:lastModifiedBy>
  <cp:revision>16</cp:revision>
  <dcterms:created xsi:type="dcterms:W3CDTF">2024-01-23T19:23:38Z</dcterms:created>
  <dcterms:modified xsi:type="dcterms:W3CDTF">2025-02-13T20:50:29Z</dcterms:modified>
</cp:coreProperties>
</file>