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7" r:id="rId4"/>
    <p:sldId id="272" r:id="rId5"/>
    <p:sldId id="273" r:id="rId6"/>
    <p:sldId id="271" r:id="rId7"/>
    <p:sldId id="27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Volunteers set our boundaries with some adult help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3 – Tuesday 28</a:t>
            </a:r>
            <a:r>
              <a:rPr lang="en-GB" baseline="30000" dirty="0"/>
              <a:t>th</a:t>
            </a:r>
            <a:r>
              <a:rPr lang="en-GB" dirty="0"/>
              <a:t> January 2025 </a:t>
            </a:r>
          </a:p>
        </p:txBody>
      </p:sp>
      <p:pic>
        <p:nvPicPr>
          <p:cNvPr id="4" name="Picture 3" descr="A group of children standing on a wooden platform&#10;&#10;Description automatically generated">
            <a:extLst>
              <a:ext uri="{FF2B5EF4-FFF2-40B4-BE49-F238E27FC236}">
                <a16:creationId xmlns:a16="http://schemas.microsoft.com/office/drawing/2014/main" id="{28B4B122-84DC-179B-99DC-B06939C5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4" y="408316"/>
            <a:ext cx="4231256" cy="5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5" name="Rectangle 3094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643468" y="820010"/>
            <a:ext cx="3415288" cy="32126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spc="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Using the natural resources to create pictures.</a:t>
            </a:r>
          </a:p>
        </p:txBody>
      </p:sp>
      <p:pic>
        <p:nvPicPr>
          <p:cNvPr id="4" name="Picture 3" descr="A group of children standing around a white board&#10;&#10;Description automatically generated">
            <a:extLst>
              <a:ext uri="{FF2B5EF4-FFF2-40B4-BE49-F238E27FC236}">
                <a16:creationId xmlns:a16="http://schemas.microsoft.com/office/drawing/2014/main" id="{31DC09D6-B69B-9E46-8361-2176BF0A1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270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8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On the hunt for Birds</a:t>
            </a:r>
          </a:p>
        </p:txBody>
      </p:sp>
      <p:pic>
        <p:nvPicPr>
          <p:cNvPr id="11" name="Picture 10" descr="A group of children holding a book&#10;&#10;Description automatically generated">
            <a:extLst>
              <a:ext uri="{FF2B5EF4-FFF2-40B4-BE49-F238E27FC236}">
                <a16:creationId xmlns:a16="http://schemas.microsoft.com/office/drawing/2014/main" id="{721A7E53-61A1-1DEC-A3F1-34141E72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9" y="587857"/>
            <a:ext cx="2475980" cy="3301307"/>
          </a:xfrm>
          <a:prstGeom prst="rect">
            <a:avLst/>
          </a:prstGeom>
        </p:spPr>
      </p:pic>
      <p:pic>
        <p:nvPicPr>
          <p:cNvPr id="8" name="Picture 7" descr="A group of children looking at a book&#10;&#10;Description automatically generated">
            <a:extLst>
              <a:ext uri="{FF2B5EF4-FFF2-40B4-BE49-F238E27FC236}">
                <a16:creationId xmlns:a16="http://schemas.microsoft.com/office/drawing/2014/main" id="{BD5AE3BF-7CB3-510B-E6EB-76AA50A3B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466" y="1000521"/>
            <a:ext cx="3301307" cy="2475980"/>
          </a:xfrm>
          <a:prstGeom prst="rect">
            <a:avLst/>
          </a:prstGeom>
        </p:spPr>
      </p:pic>
      <p:pic>
        <p:nvPicPr>
          <p:cNvPr id="4" name="Picture 3" descr="A child reading a book&#10;&#10;Description automatically generated">
            <a:extLst>
              <a:ext uri="{FF2B5EF4-FFF2-40B4-BE49-F238E27FC236}">
                <a16:creationId xmlns:a16="http://schemas.microsoft.com/office/drawing/2014/main" id="{AE974602-B316-48A8-37DE-45E0634B0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227" y="1000521"/>
            <a:ext cx="3301307" cy="2475980"/>
          </a:xfrm>
          <a:prstGeom prst="rect">
            <a:avLst/>
          </a:prstGeom>
        </p:spPr>
      </p:pic>
      <p:pic>
        <p:nvPicPr>
          <p:cNvPr id="13" name="Picture 12" descr="A couple of girls looking at a book&#10;&#10;Description automatically generated">
            <a:extLst>
              <a:ext uri="{FF2B5EF4-FFF2-40B4-BE49-F238E27FC236}">
                <a16:creationId xmlns:a16="http://schemas.microsoft.com/office/drawing/2014/main" id="{E584C1F3-419A-C0FB-1BC0-E7A96266D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24" y="587857"/>
            <a:ext cx="2484233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children standing in a circle&#10;&#10;Description automatically generated">
            <a:extLst>
              <a:ext uri="{FF2B5EF4-FFF2-40B4-BE49-F238E27FC236}">
                <a16:creationId xmlns:a16="http://schemas.microsoft.com/office/drawing/2014/main" id="{CEE6C5B7-6D13-05FB-C5A5-36C02EA0E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/>
          <a:stretch/>
        </p:blipFill>
        <p:spPr>
          <a:xfrm rot="5400000">
            <a:off x="-762150" y="762152"/>
            <a:ext cx="4572000" cy="3047695"/>
          </a:xfrm>
          <a:prstGeom prst="rect">
            <a:avLst/>
          </a:prstGeom>
        </p:spPr>
      </p:pic>
      <p:pic>
        <p:nvPicPr>
          <p:cNvPr id="14" name="Picture 13" descr="A group of children walking on a street&#10;&#10;Description automatically generated">
            <a:extLst>
              <a:ext uri="{FF2B5EF4-FFF2-40B4-BE49-F238E27FC236}">
                <a16:creationId xmlns:a16="http://schemas.microsoft.com/office/drawing/2014/main" id="{D229F057-1322-5901-9698-F5D26CE0D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/>
          <a:stretch/>
        </p:blipFill>
        <p:spPr>
          <a:xfrm rot="5400000">
            <a:off x="2285544" y="762152"/>
            <a:ext cx="4572000" cy="3047695"/>
          </a:xfrm>
          <a:prstGeom prst="rect">
            <a:avLst/>
          </a:prstGeom>
        </p:spPr>
      </p:pic>
      <p:pic>
        <p:nvPicPr>
          <p:cNvPr id="12" name="Picture 11" descr="A group of children holding papers&#10;&#10;Description automatically generated">
            <a:extLst>
              <a:ext uri="{FF2B5EF4-FFF2-40B4-BE49-F238E27FC236}">
                <a16:creationId xmlns:a16="http://schemas.microsoft.com/office/drawing/2014/main" id="{644311C0-30E8-2026-E8F6-48D2A3E33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/>
          <a:stretch/>
        </p:blipFill>
        <p:spPr>
          <a:xfrm>
            <a:off x="6095392" y="10"/>
            <a:ext cx="3047695" cy="4571990"/>
          </a:xfrm>
          <a:prstGeom prst="rect">
            <a:avLst/>
          </a:prstGeom>
        </p:spPr>
      </p:pic>
      <p:pic>
        <p:nvPicPr>
          <p:cNvPr id="8" name="Content Placeholder 7" descr="A group of children standing on a grass field&#10;&#10;Description automatically generated">
            <a:extLst>
              <a:ext uri="{FF2B5EF4-FFF2-40B4-BE49-F238E27FC236}">
                <a16:creationId xmlns:a16="http://schemas.microsoft.com/office/drawing/2014/main" id="{098FBDDD-BCC0-8F6F-896E-18431AF0C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5335"/>
          <a:stretch/>
        </p:blipFill>
        <p:spPr>
          <a:xfrm>
            <a:off x="9144305" y="10"/>
            <a:ext cx="3047695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53529"/>
            <a:ext cx="8991600" cy="1645759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800" dirty="0"/>
              <a:t>Everybody working together to look for birds in our school grounds</a:t>
            </a:r>
          </a:p>
        </p:txBody>
      </p:sp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Spotting birds in our school grounds. </a:t>
            </a:r>
          </a:p>
        </p:txBody>
      </p:sp>
      <p:pic>
        <p:nvPicPr>
          <p:cNvPr id="11" name="Picture 10" descr="A tree branches against a blue sky&#10;&#10;Description automatically generated">
            <a:extLst>
              <a:ext uri="{FF2B5EF4-FFF2-40B4-BE49-F238E27FC236}">
                <a16:creationId xmlns:a16="http://schemas.microsoft.com/office/drawing/2014/main" id="{28978F10-A923-8CA1-F262-611CBA050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9" y="1000520"/>
            <a:ext cx="3301307" cy="2475980"/>
          </a:xfrm>
          <a:prstGeom prst="rect">
            <a:avLst/>
          </a:prstGeom>
        </p:spPr>
      </p:pic>
      <p:pic>
        <p:nvPicPr>
          <p:cNvPr id="9" name="Picture 8" descr="A tree branches against a blue sky&#10;&#10;Description automatically generated">
            <a:extLst>
              <a:ext uri="{FF2B5EF4-FFF2-40B4-BE49-F238E27FC236}">
                <a16:creationId xmlns:a16="http://schemas.microsoft.com/office/drawing/2014/main" id="{92053454-23C0-591D-73A9-F2852C24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353" y="1000521"/>
            <a:ext cx="3301307" cy="2475980"/>
          </a:xfrm>
          <a:prstGeom prst="rect">
            <a:avLst/>
          </a:prstGeom>
        </p:spPr>
      </p:pic>
      <p:pic>
        <p:nvPicPr>
          <p:cNvPr id="5" name="Picture 4" descr="A park with a fence and trees&#10;&#10;Description automatically generated with medium confidence">
            <a:extLst>
              <a:ext uri="{FF2B5EF4-FFF2-40B4-BE49-F238E27FC236}">
                <a16:creationId xmlns:a16="http://schemas.microsoft.com/office/drawing/2014/main" id="{23D54831-BC36-9CAC-8A5D-C09BB081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9861" y="1000520"/>
            <a:ext cx="3301307" cy="2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1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193B9-E0F4-9C58-E6CA-822BA3DE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P2 all enjoyed their Forest School session</a:t>
            </a:r>
          </a:p>
        </p:txBody>
      </p:sp>
      <p:pic>
        <p:nvPicPr>
          <p:cNvPr id="5" name="Content Placeholder 4" descr="A group of children standing in a circle&#10;&#10;Description automatically generated">
            <a:extLst>
              <a:ext uri="{FF2B5EF4-FFF2-40B4-BE49-F238E27FC236}">
                <a16:creationId xmlns:a16="http://schemas.microsoft.com/office/drawing/2014/main" id="{4DCB54A6-718C-0798-360F-4401FFD73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1433513"/>
            <a:ext cx="5321300" cy="3990975"/>
          </a:xfrm>
        </p:spPr>
      </p:pic>
    </p:spTree>
    <p:extLst>
      <p:ext uri="{BB962C8B-B14F-4D97-AF65-F5344CB8AC3E}">
        <p14:creationId xmlns:p14="http://schemas.microsoft.com/office/powerpoint/2010/main" val="348347973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222</TotalTime>
  <Words>97</Words>
  <Application>Microsoft Macintosh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Everybody working together to look for birds in our school grounds</vt:lpstr>
      <vt:lpstr>PowerPoint Presentation</vt:lpstr>
      <vt:lpstr>P2 all enjoyed their Forest School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15</cp:revision>
  <dcterms:created xsi:type="dcterms:W3CDTF">2024-01-23T19:23:38Z</dcterms:created>
  <dcterms:modified xsi:type="dcterms:W3CDTF">2025-01-28T18:48:46Z</dcterms:modified>
</cp:coreProperties>
</file>