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72" r:id="rId4"/>
    <p:sldId id="267" r:id="rId5"/>
    <p:sldId id="273" r:id="rId6"/>
    <p:sldId id="27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6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1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3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1/28/25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4FCA09-A334-4A38-8A78-E51DCD588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olorful wavy concept">
            <a:extLst>
              <a:ext uri="{FF2B5EF4-FFF2-40B4-BE49-F238E27FC236}">
                <a16:creationId xmlns:a16="http://schemas.microsoft.com/office/drawing/2014/main" id="{D9C8FFC3-DA08-5BBF-7106-E5EF908425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60000"/>
          </a:blip>
          <a:srcRect b="15730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520D148-D5B7-AEE5-190A-5BBA52C3E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3542" y="3209583"/>
            <a:ext cx="7588155" cy="1414091"/>
          </a:xfrm>
        </p:spPr>
        <p:txBody>
          <a:bodyPr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Primary 2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Forest School Diary 2024/2025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Mrs Gamble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6127-B8C4-CF0D-75E1-94945D15D1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99" y="376067"/>
            <a:ext cx="186690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A0A16A-00EB-06E6-962B-DAD9C13C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60" y="5092318"/>
            <a:ext cx="3228975" cy="1419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CA741-372F-2B5D-DADB-A96FB4A88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26" y="5235193"/>
            <a:ext cx="35909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6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AFE34-BDE9-873F-882A-64F1F25AF24D}"/>
              </a:ext>
            </a:extLst>
          </p:cNvPr>
          <p:cNvSpPr txBox="1"/>
          <p:nvPr/>
        </p:nvSpPr>
        <p:spPr>
          <a:xfrm>
            <a:off x="5779698" y="1217899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We met in our circle, 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to talk about our activity and our forest school rules.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whistle – freeze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whistles – return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Agreed to have fun, learn and leave no trace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Volunteers set our boundaries with some adult help</a:t>
            </a:r>
            <a:r>
              <a:rPr lang="en-GB" sz="2800" dirty="0">
                <a:solidFill>
                  <a:schemeClr val="bg1"/>
                </a:solidFill>
                <a:latin typeface="Gill Sans MT" panose="020B0502020104020203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77364-1BB9-8451-B010-F6755DE29D3D}"/>
              </a:ext>
            </a:extLst>
          </p:cNvPr>
          <p:cNvSpPr txBox="1"/>
          <p:nvPr/>
        </p:nvSpPr>
        <p:spPr>
          <a:xfrm>
            <a:off x="6199517" y="408316"/>
            <a:ext cx="52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Lesson 2 – Wednesday 23</a:t>
            </a:r>
            <a:r>
              <a:rPr lang="en-GB" baseline="30000" dirty="0"/>
              <a:t>rd</a:t>
            </a:r>
            <a:r>
              <a:rPr lang="en-GB" dirty="0"/>
              <a:t> October 2024 </a:t>
            </a:r>
          </a:p>
        </p:txBody>
      </p:sp>
      <p:pic>
        <p:nvPicPr>
          <p:cNvPr id="2" name="Picture 1" descr="A group of children in blue uniforms sitting on a blue sheet&#10;&#10;Description automatically generated">
            <a:extLst>
              <a:ext uri="{FF2B5EF4-FFF2-40B4-BE49-F238E27FC236}">
                <a16:creationId xmlns:a16="http://schemas.microsoft.com/office/drawing/2014/main" id="{95C0AEBA-FAAF-B138-A7EA-AF82AEBCC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7" y="777648"/>
            <a:ext cx="3787671" cy="50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working in a garden&#10;&#10;Description automatically generated">
            <a:extLst>
              <a:ext uri="{FF2B5EF4-FFF2-40B4-BE49-F238E27FC236}">
                <a16:creationId xmlns:a16="http://schemas.microsoft.com/office/drawing/2014/main" id="{72367225-A203-B6D4-12A8-C9B8AE98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-254202" y="254203"/>
            <a:ext cx="4572001" cy="4063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473FA6-11C5-708A-6B96-8294AA08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3810000" y="254203"/>
            <a:ext cx="4572001" cy="4063593"/>
          </a:xfrm>
          <a:prstGeom prst="rect">
            <a:avLst/>
          </a:prstGeom>
        </p:spPr>
      </p:pic>
      <p:pic>
        <p:nvPicPr>
          <p:cNvPr id="7" name="Picture 6" descr="A group of people in a park&#10;&#10;Description automatically generated">
            <a:extLst>
              <a:ext uri="{FF2B5EF4-FFF2-40B4-BE49-F238E27FC236}">
                <a16:creationId xmlns:a16="http://schemas.microsoft.com/office/drawing/2014/main" id="{CE9D1018-5272-0DFC-CBB6-35EB95358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7874203" y="254203"/>
            <a:ext cx="4572001" cy="40635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3753529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Gathering twigs and leaves</a:t>
            </a:r>
          </a:p>
        </p:txBody>
      </p:sp>
    </p:spTree>
    <p:extLst>
      <p:ext uri="{BB962C8B-B14F-4D97-AF65-F5344CB8AC3E}">
        <p14:creationId xmlns:p14="http://schemas.microsoft.com/office/powerpoint/2010/main" val="340130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69CD2A-41BB-38FE-D315-0A096B2BE0D8}"/>
              </a:ext>
            </a:extLst>
          </p:cNvPr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Using the natural resources to create pictures.</a:t>
            </a:r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AB31FADE-AC52-455F-BA78-DCC92A7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256F7790-68FE-4A14-B56D-526A464A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hildren sitting on a blanket in the yard&#10;&#10;Description automatically generated">
            <a:extLst>
              <a:ext uri="{FF2B5EF4-FFF2-40B4-BE49-F238E27FC236}">
                <a16:creationId xmlns:a16="http://schemas.microsoft.com/office/drawing/2014/main" id="{2177C993-DA8F-7DFA-1539-9C2305644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8427"/>
          <a:stretch/>
        </p:blipFill>
        <p:spPr>
          <a:xfrm>
            <a:off x="970789" y="970704"/>
            <a:ext cx="2438229" cy="2651760"/>
          </a:xfrm>
          <a:prstGeom prst="rect">
            <a:avLst/>
          </a:prstGeom>
        </p:spPr>
      </p:pic>
      <p:pic>
        <p:nvPicPr>
          <p:cNvPr id="3" name="Picture 2" descr="A group of children playing with leaves&#10;&#10;Description automatically generated">
            <a:extLst>
              <a:ext uri="{FF2B5EF4-FFF2-40B4-BE49-F238E27FC236}">
                <a16:creationId xmlns:a16="http://schemas.microsoft.com/office/drawing/2014/main" id="{6DA23053-47D1-4B73-25B8-662AFEAA1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r="1" b="11973"/>
          <a:stretch/>
        </p:blipFill>
        <p:spPr>
          <a:xfrm>
            <a:off x="3575868" y="970705"/>
            <a:ext cx="2432980" cy="2651760"/>
          </a:xfrm>
          <a:prstGeom prst="rect">
            <a:avLst/>
          </a:prstGeom>
        </p:spPr>
      </p:pic>
      <p:pic>
        <p:nvPicPr>
          <p:cNvPr id="10" name="Picture 9" descr="A group of children sitting on a blanket with leaves&#10;&#10;Description automatically generated">
            <a:extLst>
              <a:ext uri="{FF2B5EF4-FFF2-40B4-BE49-F238E27FC236}">
                <a16:creationId xmlns:a16="http://schemas.microsoft.com/office/drawing/2014/main" id="{21776CA4-D83D-E592-54CD-8BD91547A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 r="-4" b="8900"/>
          <a:stretch/>
        </p:blipFill>
        <p:spPr>
          <a:xfrm>
            <a:off x="6175698" y="970705"/>
            <a:ext cx="2436707" cy="2651760"/>
          </a:xfrm>
          <a:prstGeom prst="rect">
            <a:avLst/>
          </a:prstGeom>
        </p:spPr>
      </p:pic>
      <p:pic>
        <p:nvPicPr>
          <p:cNvPr id="8" name="Picture 7" descr="A group of kids playing with leaves on a blue tarp&#10;&#10;Description automatically generated">
            <a:extLst>
              <a:ext uri="{FF2B5EF4-FFF2-40B4-BE49-F238E27FC236}">
                <a16:creationId xmlns:a16="http://schemas.microsoft.com/office/drawing/2014/main" id="{F0E067E9-90E6-0E49-2347-CBD80482C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931"/>
          <a:stretch/>
        </p:blipFill>
        <p:spPr>
          <a:xfrm>
            <a:off x="8779256" y="970705"/>
            <a:ext cx="2441956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18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blue uniforms sitting on a blue sheet&#10;&#10;Description automatically generated">
            <a:extLst>
              <a:ext uri="{FF2B5EF4-FFF2-40B4-BE49-F238E27FC236}">
                <a16:creationId xmlns:a16="http://schemas.microsoft.com/office/drawing/2014/main" id="{2135BD0F-7E94-7E1E-E815-052901901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r="6025"/>
          <a:stretch/>
        </p:blipFill>
        <p:spPr>
          <a:xfrm>
            <a:off x="2" y="10"/>
            <a:ext cx="3047695" cy="4571990"/>
          </a:xfrm>
          <a:prstGeom prst="rect">
            <a:avLst/>
          </a:prstGeom>
        </p:spPr>
      </p:pic>
      <p:pic>
        <p:nvPicPr>
          <p:cNvPr id="7" name="Picture 6" descr="A group of children sitting on a blanket in the woods&#10;&#10;Description automatically generated">
            <a:extLst>
              <a:ext uri="{FF2B5EF4-FFF2-40B4-BE49-F238E27FC236}">
                <a16:creationId xmlns:a16="http://schemas.microsoft.com/office/drawing/2014/main" id="{161650E2-3632-1FA1-D3DB-3BDE932E0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5"/>
          <a:stretch/>
        </p:blipFill>
        <p:spPr>
          <a:xfrm>
            <a:off x="3047697" y="10"/>
            <a:ext cx="3047695" cy="4571990"/>
          </a:xfrm>
          <a:prstGeom prst="rect">
            <a:avLst/>
          </a:prstGeom>
        </p:spPr>
      </p:pic>
      <p:pic>
        <p:nvPicPr>
          <p:cNvPr id="5" name="Content Placeholder 4" descr="A group of children eating food&#10;&#10;Description automatically generated">
            <a:extLst>
              <a:ext uri="{FF2B5EF4-FFF2-40B4-BE49-F238E27FC236}">
                <a16:creationId xmlns:a16="http://schemas.microsoft.com/office/drawing/2014/main" id="{4F9D039F-9884-0C05-CB45-B4B081964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 r="3760"/>
          <a:stretch/>
        </p:blipFill>
        <p:spPr>
          <a:xfrm>
            <a:off x="6095392" y="10"/>
            <a:ext cx="3047695" cy="4571990"/>
          </a:xfrm>
          <a:prstGeom prst="rect">
            <a:avLst/>
          </a:prstGeom>
        </p:spPr>
      </p:pic>
      <p:pic>
        <p:nvPicPr>
          <p:cNvPr id="9" name="Picture 8" descr="A child and child playing with leaves&#10;&#10;Description automatically generated">
            <a:extLst>
              <a:ext uri="{FF2B5EF4-FFF2-40B4-BE49-F238E27FC236}">
                <a16:creationId xmlns:a16="http://schemas.microsoft.com/office/drawing/2014/main" id="{DAAE7ED1-5812-170C-2E36-4FEC70B452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r="5269"/>
          <a:stretch/>
        </p:blipFill>
        <p:spPr>
          <a:xfrm>
            <a:off x="9144305" y="10"/>
            <a:ext cx="3047695" cy="4571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CB174D-635E-7AFD-9C2C-F11FFE75D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753529"/>
            <a:ext cx="8991600" cy="1645759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/>
              <a:t>Everybody working hard. </a:t>
            </a:r>
          </a:p>
        </p:txBody>
      </p:sp>
    </p:spTree>
    <p:extLst>
      <p:ext uri="{BB962C8B-B14F-4D97-AF65-F5344CB8AC3E}">
        <p14:creationId xmlns:p14="http://schemas.microsoft.com/office/powerpoint/2010/main" val="133284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playing with leaves on a blue tarp&#10;&#10;Description automatically generated">
            <a:extLst>
              <a:ext uri="{FF2B5EF4-FFF2-40B4-BE49-F238E27FC236}">
                <a16:creationId xmlns:a16="http://schemas.microsoft.com/office/drawing/2014/main" id="{A244B910-323E-02D0-B455-CC2AB763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33"/>
          <a:stretch/>
        </p:blipFill>
        <p:spPr>
          <a:xfrm>
            <a:off x="2" y="-1"/>
            <a:ext cx="4063593" cy="4572001"/>
          </a:xfrm>
          <a:prstGeom prst="rect">
            <a:avLst/>
          </a:prstGeom>
        </p:spPr>
      </p:pic>
      <p:pic>
        <p:nvPicPr>
          <p:cNvPr id="4" name="Picture 3" descr="A pile of leaves on a blue tarp&#10;&#10;Description automatically generated">
            <a:extLst>
              <a:ext uri="{FF2B5EF4-FFF2-40B4-BE49-F238E27FC236}">
                <a16:creationId xmlns:a16="http://schemas.microsoft.com/office/drawing/2014/main" id="{C537E3B5-9F07-98E9-2442-C88362D35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5" b="-2"/>
          <a:stretch/>
        </p:blipFill>
        <p:spPr>
          <a:xfrm rot="5400000">
            <a:off x="3810000" y="254203"/>
            <a:ext cx="4572001" cy="4063593"/>
          </a:xfrm>
          <a:prstGeom prst="rect">
            <a:avLst/>
          </a:prstGeom>
        </p:spPr>
      </p:pic>
      <p:pic>
        <p:nvPicPr>
          <p:cNvPr id="8" name="Picture 7" descr="A child and child playing with leaves&#10;&#10;Description automatically generated">
            <a:extLst>
              <a:ext uri="{FF2B5EF4-FFF2-40B4-BE49-F238E27FC236}">
                <a16:creationId xmlns:a16="http://schemas.microsoft.com/office/drawing/2014/main" id="{55ADC178-04B3-006E-AF59-026A3A4C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r="-2" b="3815"/>
          <a:stretch/>
        </p:blipFill>
        <p:spPr>
          <a:xfrm>
            <a:off x="8128407" y="-1"/>
            <a:ext cx="4063593" cy="457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FD406-3EA5-00E2-2A3C-33A05B85D0E5}"/>
              </a:ext>
            </a:extLst>
          </p:cNvPr>
          <p:cNvSpPr txBox="1"/>
          <p:nvPr/>
        </p:nvSpPr>
        <p:spPr>
          <a:xfrm>
            <a:off x="1600200" y="4332649"/>
            <a:ext cx="8991600" cy="1645759"/>
          </a:xfrm>
          <a:prstGeom prst="rect">
            <a:avLst/>
          </a:prstGeom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cap="all" spc="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lots of amazing artwork. </a:t>
            </a:r>
          </a:p>
        </p:txBody>
      </p:sp>
    </p:spTree>
    <p:extLst>
      <p:ext uri="{BB962C8B-B14F-4D97-AF65-F5344CB8AC3E}">
        <p14:creationId xmlns:p14="http://schemas.microsoft.com/office/powerpoint/2010/main" val="172991364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207</TotalTime>
  <Words>80</Words>
  <Application>Microsoft Macintosh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Everybody working hard.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FLETCHER</dc:creator>
  <cp:lastModifiedBy>Stanley Gamble</cp:lastModifiedBy>
  <cp:revision>13</cp:revision>
  <dcterms:created xsi:type="dcterms:W3CDTF">2024-01-23T19:23:38Z</dcterms:created>
  <dcterms:modified xsi:type="dcterms:W3CDTF">2025-01-28T18:22:50Z</dcterms:modified>
</cp:coreProperties>
</file>