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72" r:id="rId4"/>
    <p:sldId id="267" r:id="rId5"/>
    <p:sldId id="268" r:id="rId6"/>
    <p:sldId id="273" r:id="rId7"/>
    <p:sldId id="269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4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9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olorful wavy concept">
            <a:extLst>
              <a:ext uri="{FF2B5EF4-FFF2-40B4-BE49-F238E27FC236}">
                <a16:creationId xmlns:a16="http://schemas.microsoft.com/office/drawing/2014/main" id="{D9C8FFC3-DA08-5BBF-7106-E5EF90842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20D148-D5B7-AEE5-190A-5BBA52C3E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542" y="3209583"/>
            <a:ext cx="7588155" cy="1414091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Primary 2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Forest School Diary 2024/2025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Mrs Gamble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6127-B8C4-CF0D-75E1-94945D15D1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99" y="376067"/>
            <a:ext cx="18669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0A16A-00EB-06E6-962B-DAD9C13C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60" y="5092318"/>
            <a:ext cx="3228975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CA741-372F-2B5D-DADB-A96FB4A88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26" y="5235193"/>
            <a:ext cx="35909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8AFE34-BDE9-873F-882A-64F1F25AF24D}"/>
              </a:ext>
            </a:extLst>
          </p:cNvPr>
          <p:cNvSpPr txBox="1"/>
          <p:nvPr/>
        </p:nvSpPr>
        <p:spPr>
          <a:xfrm>
            <a:off x="5779698" y="1217899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met in our circle, 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to talk about our activity and our forest school rules.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whistle – freeze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whistles – return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Agreed to have fun, learn and leave no trace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Volunteers set our boundaries with some adult help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77364-1BB9-8451-B010-F6755DE29D3D}"/>
              </a:ext>
            </a:extLst>
          </p:cNvPr>
          <p:cNvSpPr txBox="1"/>
          <p:nvPr/>
        </p:nvSpPr>
        <p:spPr>
          <a:xfrm>
            <a:off x="6199517" y="408316"/>
            <a:ext cx="52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Lesson 1 – Wednesday 25</a:t>
            </a:r>
            <a:r>
              <a:rPr lang="en-GB" baseline="30000" dirty="0"/>
              <a:t>th</a:t>
            </a:r>
            <a:r>
              <a:rPr lang="en-GB" dirty="0"/>
              <a:t> September 2024 </a:t>
            </a:r>
          </a:p>
        </p:txBody>
      </p:sp>
      <p:pic>
        <p:nvPicPr>
          <p:cNvPr id="3" name="Picture 2" descr="Two children standing outside in the grass&#10;&#10;Description automatically generated">
            <a:extLst>
              <a:ext uri="{FF2B5EF4-FFF2-40B4-BE49-F238E27FC236}">
                <a16:creationId xmlns:a16="http://schemas.microsoft.com/office/drawing/2014/main" id="{3BDF8F65-07DC-8C7B-C56C-828596928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57" y="1418368"/>
            <a:ext cx="5125764" cy="38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6733030" y="2556770"/>
            <a:ext cx="4652012" cy="1475734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Gathering twigs to use for hedgehog spikes. </a:t>
            </a: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092DE1C5-E197-4CB7-963B-A7FF4FC8F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1240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kids in a garden&#10;&#10;Description automatically generated">
            <a:extLst>
              <a:ext uri="{FF2B5EF4-FFF2-40B4-BE49-F238E27FC236}">
                <a16:creationId xmlns:a16="http://schemas.microsoft.com/office/drawing/2014/main" id="{7C942D1F-D130-1FA0-380B-A6C5D18D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797" y="3091567"/>
            <a:ext cx="4278372" cy="3208779"/>
          </a:xfrm>
          <a:prstGeom prst="rect">
            <a:avLst/>
          </a:prstGeom>
        </p:spPr>
      </p:pic>
      <p:pic>
        <p:nvPicPr>
          <p:cNvPr id="6" name="Picture 5" descr="A group of kids playing in a park&#10;&#10;Description automatically generated">
            <a:extLst>
              <a:ext uri="{FF2B5EF4-FFF2-40B4-BE49-F238E27FC236}">
                <a16:creationId xmlns:a16="http://schemas.microsoft.com/office/drawing/2014/main" id="{C460EC57-75E3-AC7A-6980-C61A4107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2" y="0"/>
            <a:ext cx="3410406" cy="2849880"/>
          </a:xfrm>
          <a:prstGeom prst="rect">
            <a:avLst/>
          </a:prstGeom>
        </p:spPr>
      </p:pic>
      <p:pic>
        <p:nvPicPr>
          <p:cNvPr id="8" name="Picture 7" descr="A group of children standing in a yard&#10;&#10;Description automatically generated">
            <a:extLst>
              <a:ext uri="{FF2B5EF4-FFF2-40B4-BE49-F238E27FC236}">
                <a16:creationId xmlns:a16="http://schemas.microsoft.com/office/drawing/2014/main" id="{04E11F62-16DF-D2B9-37C7-12FBCBD6F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4507" y="442557"/>
            <a:ext cx="3540457" cy="2655343"/>
          </a:xfrm>
          <a:prstGeom prst="rect">
            <a:avLst/>
          </a:prstGeom>
        </p:spPr>
      </p:pic>
      <p:pic>
        <p:nvPicPr>
          <p:cNvPr id="10" name="Picture 9" descr="A group of children in a garden&#10;&#10;Description automatically generated">
            <a:extLst>
              <a:ext uri="{FF2B5EF4-FFF2-40B4-BE49-F238E27FC236}">
                <a16:creationId xmlns:a16="http://schemas.microsoft.com/office/drawing/2014/main" id="{403E32AE-327F-7617-F0EB-EAB7302EC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67" y="3540456"/>
            <a:ext cx="3799840" cy="30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0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3087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9CD2A-41BB-38FE-D315-0A096B2BE0D8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Moulding</a:t>
            </a: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the clay to make shape of hedgehog body.</a:t>
            </a:r>
          </a:p>
        </p:txBody>
      </p:sp>
      <p:pic>
        <p:nvPicPr>
          <p:cNvPr id="3" name="Picture 2" descr="A group of children sitting on a table&#10;&#10;Description automatically generated">
            <a:extLst>
              <a:ext uri="{FF2B5EF4-FFF2-40B4-BE49-F238E27FC236}">
                <a16:creationId xmlns:a16="http://schemas.microsoft.com/office/drawing/2014/main" id="{CB641884-ED94-46D5-7B9C-E30EC7EAE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038" y="1000520"/>
            <a:ext cx="3301307" cy="2475980"/>
          </a:xfrm>
          <a:prstGeom prst="rect">
            <a:avLst/>
          </a:prstGeom>
        </p:spPr>
      </p:pic>
      <p:pic>
        <p:nvPicPr>
          <p:cNvPr id="5" name="Picture 4" descr="A group of children sitting around a table&#10;&#10;Description automatically generated">
            <a:extLst>
              <a:ext uri="{FF2B5EF4-FFF2-40B4-BE49-F238E27FC236}">
                <a16:creationId xmlns:a16="http://schemas.microsoft.com/office/drawing/2014/main" id="{7E692671-4F8D-DB63-1BD5-FF20F771F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5652" y="1000520"/>
            <a:ext cx="3301307" cy="24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Adding twigs to make spikes for hedgehog.</a:t>
            </a:r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AB31FADE-AC52-455F-BA78-DCC92A770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256F7790-68FE-4A14-B56D-526A464A7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B0BC7C3A-C786-5337-0DE5-4C1981C6B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r="17087" b="-5"/>
          <a:stretch/>
        </p:blipFill>
        <p:spPr>
          <a:xfrm rot="5400000">
            <a:off x="864023" y="1077469"/>
            <a:ext cx="2651760" cy="2438229"/>
          </a:xfrm>
          <a:prstGeom prst="rect">
            <a:avLst/>
          </a:prstGeom>
        </p:spPr>
      </p:pic>
      <p:pic>
        <p:nvPicPr>
          <p:cNvPr id="4" name="Picture 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3092872C-177E-0BFF-DD45-9B58634D2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6" b="1"/>
          <a:stretch/>
        </p:blipFill>
        <p:spPr>
          <a:xfrm rot="5400000">
            <a:off x="3466478" y="1080095"/>
            <a:ext cx="2651760" cy="2432980"/>
          </a:xfrm>
          <a:prstGeom prst="rect">
            <a:avLst/>
          </a:prstGeom>
        </p:spPr>
      </p:pic>
      <p:pic>
        <p:nvPicPr>
          <p:cNvPr id="6" name="Picture 5" descr="Two girls sitting at a table&#10;&#10;Description automatically generated">
            <a:extLst>
              <a:ext uri="{FF2B5EF4-FFF2-40B4-BE49-F238E27FC236}">
                <a16:creationId xmlns:a16="http://schemas.microsoft.com/office/drawing/2014/main" id="{291B3EEB-A084-C64E-36CF-EFB296A09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15293" b="-4"/>
          <a:stretch/>
        </p:blipFill>
        <p:spPr>
          <a:xfrm rot="5400000">
            <a:off x="6068171" y="1078231"/>
            <a:ext cx="2651760" cy="2436707"/>
          </a:xfrm>
          <a:prstGeom prst="rect">
            <a:avLst/>
          </a:prstGeom>
        </p:spPr>
      </p:pic>
      <p:pic>
        <p:nvPicPr>
          <p:cNvPr id="10" name="Picture 9" descr="A group of children outside&#10;&#10;Description automatically generated">
            <a:extLst>
              <a:ext uri="{FF2B5EF4-FFF2-40B4-BE49-F238E27FC236}">
                <a16:creationId xmlns:a16="http://schemas.microsoft.com/office/drawing/2014/main" id="{9B2C17B6-6AC8-0127-B623-4E5148C77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" r="2" b="17286"/>
          <a:stretch/>
        </p:blipFill>
        <p:spPr>
          <a:xfrm>
            <a:off x="8779256" y="970705"/>
            <a:ext cx="2441956" cy="26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85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174D-635E-7AFD-9C2C-F11FFE75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0" y="2958106"/>
            <a:ext cx="4797453" cy="941796"/>
          </a:xfrm>
        </p:spPr>
        <p:txBody>
          <a:bodyPr vert="horz" wrap="square" lIns="182880" tIns="182880" rIns="182880" bIns="182880" rtlCol="0" anchor="ctr" anchorCtr="1">
            <a:normAutofit/>
          </a:bodyPr>
          <a:lstStyle/>
          <a:p>
            <a:r>
              <a:rPr lang="en-US" sz="22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Everybody working hard. </a:t>
            </a:r>
          </a:p>
        </p:txBody>
      </p:sp>
      <p:pic>
        <p:nvPicPr>
          <p:cNvPr id="5" name="Content Placeholder 4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17B83F13-FDD7-0728-D057-E35091D4A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1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4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Some examples of our creations. </a:t>
            </a:r>
          </a:p>
        </p:txBody>
      </p:sp>
      <p:sp>
        <p:nvSpPr>
          <p:cNvPr id="8210" name="Rectangle 8209">
            <a:extLst>
              <a:ext uri="{FF2B5EF4-FFF2-40B4-BE49-F238E27FC236}">
                <a16:creationId xmlns:a16="http://schemas.microsoft.com/office/drawing/2014/main" id="{AB31FADE-AC52-455F-BA78-DCC92A770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2" name="Rectangle 8211">
            <a:extLst>
              <a:ext uri="{FF2B5EF4-FFF2-40B4-BE49-F238E27FC236}">
                <a16:creationId xmlns:a16="http://schemas.microsoft.com/office/drawing/2014/main" id="{256F7790-68FE-4A14-B56D-526A464A7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ild looking at a clay sculpture&#10;&#10;Description automatically generated">
            <a:extLst>
              <a:ext uri="{FF2B5EF4-FFF2-40B4-BE49-F238E27FC236}">
                <a16:creationId xmlns:a16="http://schemas.microsoft.com/office/drawing/2014/main" id="{F0EF5F01-1F9C-E89C-E60B-586E8141A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8427"/>
          <a:stretch/>
        </p:blipFill>
        <p:spPr>
          <a:xfrm>
            <a:off x="970789" y="970704"/>
            <a:ext cx="2438229" cy="2651760"/>
          </a:xfrm>
          <a:prstGeom prst="rect">
            <a:avLst/>
          </a:prstGeom>
        </p:spPr>
      </p:pic>
      <p:pic>
        <p:nvPicPr>
          <p:cNvPr id="8" name="Picture 7" descr="A child holding a small plant&#10;&#10;Description automatically generated">
            <a:extLst>
              <a:ext uri="{FF2B5EF4-FFF2-40B4-BE49-F238E27FC236}">
                <a16:creationId xmlns:a16="http://schemas.microsoft.com/office/drawing/2014/main" id="{AF3D2438-CF59-9F13-65DD-C9B48B496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256"/>
          <a:stretch/>
        </p:blipFill>
        <p:spPr>
          <a:xfrm>
            <a:off x="3575868" y="970705"/>
            <a:ext cx="2432980" cy="265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6DE09-C87F-430A-53FA-30F53D714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8377"/>
          <a:stretch/>
        </p:blipFill>
        <p:spPr>
          <a:xfrm>
            <a:off x="6175698" y="970705"/>
            <a:ext cx="2436707" cy="2651760"/>
          </a:xfrm>
          <a:prstGeom prst="rect">
            <a:avLst/>
          </a:prstGeom>
        </p:spPr>
      </p:pic>
      <p:pic>
        <p:nvPicPr>
          <p:cNvPr id="10" name="Picture 9" descr="A child smiling and sitting on the ground&#10;&#10;Description automatically generated">
            <a:extLst>
              <a:ext uri="{FF2B5EF4-FFF2-40B4-BE49-F238E27FC236}">
                <a16:creationId xmlns:a16="http://schemas.microsoft.com/office/drawing/2014/main" id="{749B32E6-8D5B-0EE9-02C1-249CAD9D2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203"/>
          <a:stretch/>
        </p:blipFill>
        <p:spPr>
          <a:xfrm>
            <a:off x="8779256" y="970705"/>
            <a:ext cx="2441956" cy="26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6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97134BC6-E991-ED1A-2972-96EA49A0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710"/>
            <a:ext cx="12192000" cy="7549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AFE34-BDE9-873F-882A-64F1F25AF24D}"/>
              </a:ext>
            </a:extLst>
          </p:cNvPr>
          <p:cNvSpPr txBox="1"/>
          <p:nvPr/>
        </p:nvSpPr>
        <p:spPr>
          <a:xfrm>
            <a:off x="0" y="362412"/>
            <a:ext cx="8991600" cy="1645920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700" cap="all" spc="200" dirty="0">
                <a:latin typeface="+mj-lt"/>
                <a:ea typeface="+mj-ea"/>
                <a:cs typeface="+mj-cs"/>
              </a:rPr>
              <a:t>Lots of happy </a:t>
            </a:r>
            <a:r>
              <a:rPr kumimoji="0" lang="en-US" sz="2700" b="0" i="0" u="none" strike="noStrike" cap="all" spc="20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faces at the end….</a:t>
            </a: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700" cap="all" spc="200" dirty="0">
              <a:latin typeface="+mj-lt"/>
              <a:ea typeface="+mj-ea"/>
              <a:cs typeface="+mj-cs"/>
            </a:endParaRP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700" b="0" i="0" u="none" strike="noStrike" cap="all" spc="20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we think it went very well </a:t>
            </a:r>
            <a:r>
              <a:rPr kumimoji="0" lang="en-US" sz="2700" b="0" i="0" u="none" strike="noStrike" cap="all" spc="20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kumimoji="0" lang="en-US" sz="2700" b="0" i="0" u="none" strike="noStrike" cap="all" spc="200" normalizeH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87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32423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32423 L 0.24922 -0.32423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32423 L -0.24922 0.32423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32423 L -0.24922 -0.32423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32423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232</TotalTime>
  <Words>110</Words>
  <Application>Microsoft Macintosh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Everybody working hard.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FLETCHER</dc:creator>
  <cp:lastModifiedBy>Stanley Gamble</cp:lastModifiedBy>
  <cp:revision>11</cp:revision>
  <dcterms:created xsi:type="dcterms:W3CDTF">2024-01-23T19:23:38Z</dcterms:created>
  <dcterms:modified xsi:type="dcterms:W3CDTF">2024-11-18T21:10:04Z</dcterms:modified>
</cp:coreProperties>
</file>