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6858000" cx="9144000"/>
  <p:notesSz cx="6858000" cy="9144000"/>
  <p:embeddedFontLst>
    <p:embeddedFont>
      <p:font typeface="Book Antiqua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r:id="rId19" roundtripDataSignature="AMtx7mi9Ec4H7aWIeCEPXWfW9t3CjICI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BookAntiqua-regular.fntdata"/><Relationship Id="rId14" Type="http://schemas.openxmlformats.org/officeDocument/2006/relationships/slide" Target="slides/slide9.xml"/><Relationship Id="rId17" Type="http://schemas.openxmlformats.org/officeDocument/2006/relationships/font" Target="fonts/BookAntiqua-italic.fntdata"/><Relationship Id="rId16" Type="http://schemas.openxmlformats.org/officeDocument/2006/relationships/font" Target="fonts/BookAntiqua-bold.fntdata"/><Relationship Id="rId5" Type="http://schemas.openxmlformats.org/officeDocument/2006/relationships/notesMaster" Target="notesMasters/notesMaster1.xml"/><Relationship Id="rId19" Type="http://customschemas.google.com/relationships/presentationmetadata" Target="metadata"/><Relationship Id="rId6" Type="http://schemas.openxmlformats.org/officeDocument/2006/relationships/slide" Target="slides/slide1.xml"/><Relationship Id="rId18" Type="http://schemas.openxmlformats.org/officeDocument/2006/relationships/font" Target="fonts/BookAntiqua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7" name="Google Shape;10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8" name="Google Shape;11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9" name="Google Shape;12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0" name="Google Shape;14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a0942d3eeb_1_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2" name="Google Shape;152;g3a0942d3eeb_1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3a0942d3eeb_1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3" name="Google Shape;16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4" name="Google Shape;17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/>
          <p:nvPr>
            <p:ph type="ctrTitle"/>
          </p:nvPr>
        </p:nvSpPr>
        <p:spPr>
          <a:xfrm>
            <a:off x="422030" y="1371600"/>
            <a:ext cx="8229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4800" cap="none">
                <a:solidFill>
                  <a:srgbClr val="EAD59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2"/>
          <p:cNvSpPr txBox="1"/>
          <p:nvPr>
            <p:ph idx="1" type="subTitle"/>
          </p:nvPr>
        </p:nvSpPr>
        <p:spPr>
          <a:xfrm>
            <a:off x="1371600" y="3331698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SzPts val="182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71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8" name="Google Shape;18;p12"/>
          <p:cNvSpPr txBox="1"/>
          <p:nvPr>
            <p:ph idx="10" type="dt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2"/>
          <p:cNvSpPr txBox="1"/>
          <p:nvPr>
            <p:ph idx="11" type="ftr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2"/>
          <p:cNvSpPr txBox="1"/>
          <p:nvPr>
            <p:ph idx="12" type="sldNum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1"/>
          <p:cNvSpPr txBox="1"/>
          <p:nvPr>
            <p:ph idx="1" type="body"/>
          </p:nvPr>
        </p:nvSpPr>
        <p:spPr>
          <a:xfrm rot="5400000">
            <a:off x="2217738" y="-160337"/>
            <a:ext cx="4708525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2895" lvl="0" marL="457200" algn="l"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indent="-320040" lvl="1" marL="91440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indent="-337185" lvl="2" marL="1371600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75" name="Google Shape;75;p21"/>
          <p:cNvSpPr txBox="1"/>
          <p:nvPr>
            <p:ph idx="10" type="dt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1"/>
          <p:cNvSpPr txBox="1"/>
          <p:nvPr>
            <p:ph idx="11" type="ftr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2895" lvl="0" marL="457200" algn="l"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indent="-320040" lvl="1" marL="91440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indent="-337185" lvl="2" marL="1371600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81" name="Google Shape;81;p22"/>
          <p:cNvSpPr txBox="1"/>
          <p:nvPr>
            <p:ph idx="10" type="dt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11" type="ftr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2"/>
          <p:cNvSpPr txBox="1"/>
          <p:nvPr>
            <p:ph idx="12" type="sldNum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3"/>
          <p:cNvSpPr txBox="1"/>
          <p:nvPr>
            <p:ph idx="1" type="body"/>
          </p:nvPr>
        </p:nvSpPr>
        <p:spPr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2895" lvl="0" marL="457200" algn="l"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indent="-320040" lvl="1" marL="91440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indent="-337185" lvl="2" marL="1371600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24" name="Google Shape;24;p13"/>
          <p:cNvSpPr txBox="1"/>
          <p:nvPr>
            <p:ph idx="10" type="dt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3"/>
          <p:cNvSpPr txBox="1"/>
          <p:nvPr>
            <p:ph idx="11" type="ftr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3"/>
          <p:cNvSpPr txBox="1"/>
          <p:nvPr>
            <p:ph idx="12" type="sldNum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/>
          <p:nvPr>
            <p:ph type="title"/>
          </p:nvPr>
        </p:nvSpPr>
        <p:spPr>
          <a:xfrm>
            <a:off x="1600200" y="609600"/>
            <a:ext cx="7086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DCC577"/>
              </a:buClr>
              <a:buSzPts val="4800"/>
              <a:buFont typeface="Lucida Sans"/>
              <a:buNone/>
              <a:defRPr b="1" sz="4800" cap="none">
                <a:solidFill>
                  <a:srgbClr val="DCC577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4"/>
          <p:cNvSpPr txBox="1"/>
          <p:nvPr>
            <p:ph idx="1" type="body"/>
          </p:nvPr>
        </p:nvSpPr>
        <p:spPr>
          <a:xfrm>
            <a:off x="1600200" y="2507786"/>
            <a:ext cx="7086600" cy="1509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52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30" name="Google Shape;30;p14"/>
          <p:cNvSpPr txBox="1"/>
          <p:nvPr>
            <p:ph idx="10" type="dt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4"/>
          <p:cNvSpPr txBox="1"/>
          <p:nvPr>
            <p:ph idx="11" type="ftr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4"/>
          <p:cNvSpPr txBox="1"/>
          <p:nvPr>
            <p:ph idx="12" type="sldNum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5915" lvl="0" marL="457200" algn="l">
              <a:spcBef>
                <a:spcPts val="520"/>
              </a:spcBef>
              <a:spcAft>
                <a:spcPts val="0"/>
              </a:spcAft>
              <a:buSzPts val="1690"/>
              <a:buChar char="▣"/>
              <a:defRPr sz="2600"/>
            </a:lvl1pPr>
            <a:lvl2pPr indent="-350519" lvl="1" marL="914400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indent="-349250" lvl="2" marL="1371600" algn="l">
              <a:spcBef>
                <a:spcPts val="400"/>
              </a:spcBef>
              <a:spcAft>
                <a:spcPts val="0"/>
              </a:spcAft>
              <a:buSzPts val="1900"/>
              <a:buChar char="🢭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36" name="Google Shape;36;p1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5915" lvl="0" marL="457200" algn="l">
              <a:spcBef>
                <a:spcPts val="520"/>
              </a:spcBef>
              <a:spcAft>
                <a:spcPts val="0"/>
              </a:spcAft>
              <a:buSzPts val="1690"/>
              <a:buChar char="▣"/>
              <a:defRPr sz="2600"/>
            </a:lvl1pPr>
            <a:lvl2pPr indent="-350519" lvl="1" marL="914400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indent="-349250" lvl="2" marL="1371600" algn="l">
              <a:spcBef>
                <a:spcPts val="400"/>
              </a:spcBef>
              <a:spcAft>
                <a:spcPts val="0"/>
              </a:spcAft>
              <a:buSzPts val="1900"/>
              <a:buChar char="🢭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37" name="Google Shape;37;p15"/>
          <p:cNvSpPr txBox="1"/>
          <p:nvPr>
            <p:ph idx="10" type="dt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5"/>
          <p:cNvSpPr txBox="1"/>
          <p:nvPr>
            <p:ph idx="11" type="ftr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5"/>
          <p:cNvSpPr txBox="1"/>
          <p:nvPr>
            <p:ph idx="12" type="sldNum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/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6"/>
          <p:cNvSpPr txBox="1"/>
          <p:nvPr>
            <p:ph idx="1" type="body"/>
          </p:nvPr>
        </p:nvSpPr>
        <p:spPr>
          <a:xfrm>
            <a:off x="457200" y="1535112"/>
            <a:ext cx="4040188" cy="750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560"/>
              <a:buNone/>
              <a:defRPr b="0" sz="2400" cap="none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71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43" name="Google Shape;43;p16"/>
          <p:cNvSpPr txBox="1"/>
          <p:nvPr>
            <p:ph idx="2" type="body"/>
          </p:nvPr>
        </p:nvSpPr>
        <p:spPr>
          <a:xfrm>
            <a:off x="4645025" y="1535112"/>
            <a:ext cx="4041775" cy="750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560"/>
              <a:buNone/>
              <a:defRPr b="0" sz="2400" cap="none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71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44" name="Google Shape;44;p16"/>
          <p:cNvSpPr txBox="1"/>
          <p:nvPr>
            <p:ph idx="3" type="body"/>
          </p:nvPr>
        </p:nvSpPr>
        <p:spPr>
          <a:xfrm>
            <a:off x="457200" y="2362200"/>
            <a:ext cx="4040188" cy="3763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7660" lvl="0" marL="457200" algn="l">
              <a:spcBef>
                <a:spcPts val="480"/>
              </a:spcBef>
              <a:spcAft>
                <a:spcPts val="0"/>
              </a:spcAft>
              <a:buSzPts val="1560"/>
              <a:buChar char="▣"/>
              <a:defRPr sz="2400"/>
            </a:lvl1pPr>
            <a:lvl2pPr indent="-330200" lvl="1" marL="9144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indent="-337185" lvl="2" marL="1371600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🢝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■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45" name="Google Shape;45;p16"/>
          <p:cNvSpPr txBox="1"/>
          <p:nvPr>
            <p:ph idx="4" type="body"/>
          </p:nvPr>
        </p:nvSpPr>
        <p:spPr>
          <a:xfrm>
            <a:off x="4645025" y="2362200"/>
            <a:ext cx="4041775" cy="3763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7660" lvl="0" marL="457200" algn="l">
              <a:spcBef>
                <a:spcPts val="480"/>
              </a:spcBef>
              <a:spcAft>
                <a:spcPts val="0"/>
              </a:spcAft>
              <a:buSzPts val="1560"/>
              <a:buChar char="▣"/>
              <a:defRPr sz="2400"/>
            </a:lvl1pPr>
            <a:lvl2pPr indent="-330200" lvl="1" marL="9144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indent="-337185" lvl="2" marL="1371600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🢝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■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0" type="dt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6"/>
          <p:cNvSpPr txBox="1"/>
          <p:nvPr>
            <p:ph idx="11" type="ftr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12" type="sldNum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7"/>
          <p:cNvSpPr txBox="1"/>
          <p:nvPr>
            <p:ph idx="10" type="dt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7"/>
          <p:cNvSpPr txBox="1"/>
          <p:nvPr>
            <p:ph idx="11" type="ftr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2" type="sldNum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/>
          <p:nvPr>
            <p:ph idx="10" type="dt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8"/>
          <p:cNvSpPr txBox="1"/>
          <p:nvPr>
            <p:ph idx="11" type="ftr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8"/>
          <p:cNvSpPr txBox="1"/>
          <p:nvPr>
            <p:ph idx="12" type="sldNum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4DB8A"/>
              </a:buClr>
              <a:buSzPts val="2200"/>
              <a:buFont typeface="Lucida Sans"/>
              <a:buNone/>
              <a:defRPr b="0" sz="2200">
                <a:solidFill>
                  <a:srgbClr val="F4DB8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" type="body"/>
          </p:nvPr>
        </p:nvSpPr>
        <p:spPr>
          <a:xfrm>
            <a:off x="457200" y="1524000"/>
            <a:ext cx="3008313" cy="4602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95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61" name="Google Shape;61;p19"/>
          <p:cNvSpPr txBox="1"/>
          <p:nvPr>
            <p:ph idx="2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5915" lvl="0" marL="457200" algn="l">
              <a:spcBef>
                <a:spcPts val="520"/>
              </a:spcBef>
              <a:spcAft>
                <a:spcPts val="0"/>
              </a:spcAft>
              <a:buSzPts val="1690"/>
              <a:buChar char="▣"/>
              <a:defRPr sz="2600"/>
            </a:lvl1pPr>
            <a:lvl2pPr indent="-350519" lvl="1" marL="914400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indent="-361314" lvl="2" marL="1371600" algn="l">
              <a:spcBef>
                <a:spcPts val="440"/>
              </a:spcBef>
              <a:spcAft>
                <a:spcPts val="0"/>
              </a:spcAft>
              <a:buSzPts val="2090"/>
              <a:buChar char="🢭"/>
              <a:defRPr sz="22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SzPts val="2000"/>
              <a:buChar char="🢝"/>
              <a:defRPr sz="20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62" name="Google Shape;62;p19"/>
          <p:cNvSpPr txBox="1"/>
          <p:nvPr>
            <p:ph idx="10" type="dt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9"/>
          <p:cNvSpPr txBox="1"/>
          <p:nvPr>
            <p:ph idx="11" type="ftr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9"/>
          <p:cNvSpPr txBox="1"/>
          <p:nvPr>
            <p:ph idx="12" type="sldNum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/>
          <p:nvPr>
            <p:ph type="title"/>
          </p:nvPr>
        </p:nvSpPr>
        <p:spPr>
          <a:xfrm>
            <a:off x="1828800" y="609600"/>
            <a:ext cx="5486400" cy="52228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2000"/>
              <a:buFont typeface="Lucida Sans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/>
          <p:nvPr>
            <p:ph idx="2" type="pic"/>
          </p:nvPr>
        </p:nvSpPr>
        <p:spPr>
          <a:xfrm>
            <a:off x="1828800" y="1831975"/>
            <a:ext cx="5486400" cy="3962400"/>
          </a:xfrm>
          <a:prstGeom prst="rect">
            <a:avLst/>
          </a:prstGeom>
          <a:solidFill>
            <a:schemeClr val="dk2"/>
          </a:solidFill>
          <a:ln cap="sq" cmpd="sng" w="444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190500" dir="2700000" dist="228600" sy="90000">
              <a:srgbClr val="000000">
                <a:alpha val="24705"/>
              </a:srgbClr>
            </a:outerShdw>
          </a:effectLst>
        </p:spPr>
      </p:sp>
      <p:sp>
        <p:nvSpPr>
          <p:cNvPr id="68" name="Google Shape;68;p20"/>
          <p:cNvSpPr txBox="1"/>
          <p:nvPr>
            <p:ph idx="1" type="body"/>
          </p:nvPr>
        </p:nvSpPr>
        <p:spPr>
          <a:xfrm>
            <a:off x="1828800" y="1166787"/>
            <a:ext cx="5486400" cy="5303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indent="-289560" lvl="1" marL="914400" algn="l">
              <a:spcBef>
                <a:spcPts val="240"/>
              </a:spcBef>
              <a:spcAft>
                <a:spcPts val="0"/>
              </a:spcAft>
              <a:buSzPts val="960"/>
              <a:buChar char="◼"/>
              <a:defRPr sz="1200"/>
            </a:lvl2pPr>
            <a:lvl3pPr indent="-288925" lvl="2" marL="1371600" algn="l">
              <a:spcBef>
                <a:spcPts val="200"/>
              </a:spcBef>
              <a:spcAft>
                <a:spcPts val="0"/>
              </a:spcAft>
              <a:buSzPts val="950"/>
              <a:buChar char="🢭"/>
              <a:defRPr sz="1000"/>
            </a:lvl3pPr>
            <a:lvl4pPr indent="-285750" lvl="3" marL="1828800" algn="l">
              <a:spcBef>
                <a:spcPts val="180"/>
              </a:spcBef>
              <a:spcAft>
                <a:spcPts val="0"/>
              </a:spcAft>
              <a:buSzPts val="900"/>
              <a:buChar char="🢝"/>
              <a:defRPr sz="900"/>
            </a:lvl4pPr>
            <a:lvl5pPr indent="-285750" lvl="4" marL="2286000" algn="l">
              <a:spcBef>
                <a:spcPts val="180"/>
              </a:spcBef>
              <a:spcAft>
                <a:spcPts val="0"/>
              </a:spcAft>
              <a:buSzPts val="900"/>
              <a:buChar char="■"/>
              <a:defRPr sz="9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69" name="Google Shape;69;p20"/>
          <p:cNvSpPr txBox="1"/>
          <p:nvPr>
            <p:ph idx="10" type="dt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0"/>
          <p:cNvSpPr txBox="1"/>
          <p:nvPr>
            <p:ph idx="11" type="ftr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0"/>
          <p:cNvSpPr txBox="1"/>
          <p:nvPr>
            <p:ph idx="12" type="sldNum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100" u="none" cap="none" strike="noStrik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11" name="Google Shape;11;p11"/>
          <p:cNvSpPr txBox="1"/>
          <p:nvPr>
            <p:ph idx="1" type="body"/>
          </p:nvPr>
        </p:nvSpPr>
        <p:spPr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17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▣"/>
              <a:defRPr b="0" i="0" sz="2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350519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b="0" i="0" sz="24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indent="-361314" lvl="2" marL="1371600" marR="0" rtl="0" algn="l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Char char="🢭"/>
              <a:defRPr b="0" i="0" sz="22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🢝"/>
              <a:defRPr b="0" i="0" sz="20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🢝"/>
              <a:defRPr b="0" i="0" sz="18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indent="-317500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12" name="Google Shape;12;p11"/>
          <p:cNvSpPr txBox="1"/>
          <p:nvPr>
            <p:ph idx="10" type="dt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BABA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3" name="Google Shape;13;p11"/>
          <p:cNvSpPr txBox="1"/>
          <p:nvPr>
            <p:ph idx="11" type="ftr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BABA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4" name="Google Shape;14;p11"/>
          <p:cNvSpPr txBox="1"/>
          <p:nvPr>
            <p:ph idx="12" type="sldNum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hyperlink" Target="https://www.google.co.uk/url?sa=i&amp;rct=j&amp;q=&amp;esrc=s&amp;source=images&amp;cd=&amp;cad=rja&amp;uact=8&amp;ved=0ahUKEwiCs4eF_v_QAhUFWxQKHR5aCPsQjRwIBw&amp;url=http://www.antrimandnewtownabbey.gov.uk/&amp;psig=AFQjCNG_2-MUk--O3l8ucjwoUuoeX0xqKA&amp;ust=1482227546402936" TargetMode="External"/><Relationship Id="rId6" Type="http://schemas.openxmlformats.org/officeDocument/2006/relationships/image" Target="../media/image4.png"/><Relationship Id="rId7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google.co.uk/url?sa=i&amp;rct=j&amp;q=&amp;esrc=s&amp;source=images&amp;cd=&amp;cad=rja&amp;uact=8&amp;ved=0ahUKEwiCs4eF_v_QAhUFWxQKHR5aCPsQjRwIBw&amp;url=http://www.antrimandnewtownabbey.gov.uk/&amp;psig=AFQjCNG_2-MUk--O3l8ucjwoUuoeX0xqKA&amp;ust=1482227546402936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google.co.uk/url?sa=i&amp;rct=j&amp;q=&amp;esrc=s&amp;source=images&amp;cd=&amp;cad=rja&amp;uact=8&amp;ved=0ahUKEwiCs4eF_v_QAhUFWxQKHR5aCPsQjRwIBw&amp;url=http://www.antrimandnewtownabbey.gov.uk/&amp;psig=AFQjCNG_2-MUk--O3l8ucjwoUuoeX0xqKA&amp;ust=1482227546402936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google.co.uk/url?sa=i&amp;rct=j&amp;q=&amp;esrc=s&amp;source=images&amp;cd=&amp;cad=rja&amp;uact=8&amp;ved=0ahUKEwiCs4eF_v_QAhUFWxQKHR5aCPsQjRwIBw&amp;url=http://www.antrimandnewtownabbey.gov.uk/&amp;psig=AFQjCNG_2-MUk--O3l8ucjwoUuoeX0xqKA&amp;ust=1482227546402936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google.co.uk/url?sa=i&amp;rct=j&amp;q=&amp;esrc=s&amp;source=images&amp;cd=&amp;cad=rja&amp;uact=8&amp;ved=0ahUKEwiCs4eF_v_QAhUFWxQKHR5aCPsQjRwIBw&amp;url=http://www.antrimandnewtownabbey.gov.uk/&amp;psig=AFQjCNG_2-MUk--O3l8ucjwoUuoeX0xqKA&amp;ust=1482227546402936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google.co.uk/url?sa=i&amp;rct=j&amp;q=&amp;esrc=s&amp;source=images&amp;cd=&amp;cad=rja&amp;uact=8&amp;ved=0ahUKEwiCs4eF_v_QAhUFWxQKHR5aCPsQjRwIBw&amp;url=http://www.antrimandnewtownabbey.gov.uk/&amp;psig=AFQjCNG_2-MUk--O3l8ucjwoUuoeX0xqKA&amp;ust=1482227546402936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google.co.uk/url?sa=i&amp;rct=j&amp;q=&amp;esrc=s&amp;source=images&amp;cd=&amp;cad=rja&amp;uact=8&amp;ved=0ahUKEwiCs4eF_v_QAhUFWxQKHR5aCPsQjRwIBw&amp;url=http://www.antrimandnewtownabbey.gov.uk/&amp;psig=AFQjCNG_2-MUk--O3l8ucjwoUuoeX0xqKA&amp;ust=1482227546402936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google.co.uk/url?sa=i&amp;rct=j&amp;q=&amp;esrc=s&amp;source=images&amp;cd=&amp;cad=rja&amp;uact=8&amp;ved=0ahUKEwiCs4eF_v_QAhUFWxQKHR5aCPsQjRwIBw&amp;url=http://www.antrimandnewtownabbey.gov.uk/&amp;psig=AFQjCNG_2-MUk--O3l8ucjwoUuoeX0xqKA&amp;ust=1482227546402936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google.co.uk/url?sa=i&amp;rct=j&amp;q=&amp;esrc=s&amp;source=images&amp;cd=&amp;cad=rja&amp;uact=8&amp;ved=0ahUKEwiCs4eF_v_QAhUFWxQKHR5aCPsQjRwIBw&amp;url=http://www.antrimandnewtownabbey.gov.uk/&amp;psig=AFQjCNG_2-MUk--O3l8ucjwoUuoeX0xqKA&amp;ust=1482227546402936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>
            <p:ph type="ctrTitle"/>
          </p:nvPr>
        </p:nvSpPr>
        <p:spPr>
          <a:xfrm>
            <a:off x="107504" y="1934208"/>
            <a:ext cx="4740785" cy="298958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3600"/>
            </a:br>
            <a:r>
              <a:rPr lang="en-GB" sz="3100"/>
              <a:t>First Steps Laganvalley</a:t>
            </a:r>
            <a:br>
              <a:rPr lang="en-GB" sz="3600"/>
            </a:br>
            <a:br>
              <a:rPr lang="en-GB" sz="3600"/>
            </a:br>
            <a:r>
              <a:rPr lang="en-GB" sz="3600"/>
              <a:t>OUR FOREST SCHOOL DIARY</a:t>
            </a:r>
            <a:br>
              <a:rPr lang="en-GB" sz="3600"/>
            </a:br>
            <a:r>
              <a:rPr lang="en-GB" sz="3600"/>
              <a:t>4</a:t>
            </a:r>
            <a:r>
              <a:rPr baseline="30000" lang="en-GB" sz="3600"/>
              <a:t>TH</a:t>
            </a:r>
            <a:r>
              <a:rPr lang="en-GB" sz="3600"/>
              <a:t> November 2025</a:t>
            </a:r>
            <a:endParaRPr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 b="54405" l="0" r="0" t="0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2738" y="5732463"/>
            <a:ext cx="869950" cy="80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7">
            <a:alphaModFix/>
          </a:blip>
          <a:srcRect b="0" l="0" r="0" t="26062"/>
          <a:stretch/>
        </p:blipFill>
        <p:spPr>
          <a:xfrm>
            <a:off x="4876475" y="1844650"/>
            <a:ext cx="3783825" cy="372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/>
          <p:nvPr>
            <p:ph type="ctrTitle"/>
          </p:nvPr>
        </p:nvSpPr>
        <p:spPr>
          <a:xfrm>
            <a:off x="1607853" y="445742"/>
            <a:ext cx="4955816" cy="161041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RULES</a:t>
            </a:r>
            <a:br>
              <a:rPr lang="en-GB" sz="4000"/>
            </a:br>
            <a:endParaRPr sz="4000"/>
          </a:p>
        </p:txBody>
      </p:sp>
      <p:sp>
        <p:nvSpPr>
          <p:cNvPr id="100" name="Google Shape;100;p3"/>
          <p:cNvSpPr txBox="1"/>
          <p:nvPr/>
        </p:nvSpPr>
        <p:spPr>
          <a:xfrm>
            <a:off x="611849" y="2809550"/>
            <a:ext cx="7930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put out the boundaries and go over our Forest School rules: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whistle: stop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whistles: back to base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0" baseline="30000" i="0" lang="en-GB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rd</a:t>
            </a:r>
            <a:r>
              <a:rPr b="0" i="0" lang="en-GB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rule: have fun and learn</a:t>
            </a:r>
            <a:endParaRPr/>
          </a:p>
        </p:txBody>
      </p:sp>
      <p:pic>
        <p:nvPicPr>
          <p:cNvPr id="101" name="Google Shape;101;p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738" y="5732463"/>
            <a:ext cx="869950" cy="80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/>
          <p:cNvPicPr preferRelativeResize="0"/>
          <p:nvPr/>
        </p:nvPicPr>
        <p:blipFill rotWithShape="1">
          <a:blip r:embed="rId6">
            <a:alphaModFix/>
          </a:blip>
          <a:srcRect b="54405" l="0" r="0" t="0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24413" y="4604343"/>
            <a:ext cx="2895168" cy="2173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/>
          <p:nvPr>
            <p:ph type="ctrTitle"/>
          </p:nvPr>
        </p:nvSpPr>
        <p:spPr>
          <a:xfrm>
            <a:off x="2987675" y="747713"/>
            <a:ext cx="2664296" cy="63204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NESTS</a:t>
            </a:r>
            <a:endParaRPr/>
          </a:p>
        </p:txBody>
      </p:sp>
      <p:sp>
        <p:nvSpPr>
          <p:cNvPr id="111" name="Google Shape;111;p4"/>
          <p:cNvSpPr txBox="1"/>
          <p:nvPr/>
        </p:nvSpPr>
        <p:spPr>
          <a:xfrm>
            <a:off x="5651971" y="2852936"/>
            <a:ext cx="266382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looked at a real birds nest and then got a bird to make a nest for.</a:t>
            </a:r>
            <a:endParaRPr/>
          </a:p>
        </p:txBody>
      </p:sp>
      <p:pic>
        <p:nvPicPr>
          <p:cNvPr id="112" name="Google Shape;112;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95304" y="5732865"/>
            <a:ext cx="869950" cy="80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/>
          <p:cNvPicPr preferRelativeResize="0"/>
          <p:nvPr/>
        </p:nvPicPr>
        <p:blipFill rotWithShape="1">
          <a:blip r:embed="rId6">
            <a:alphaModFix/>
          </a:blip>
          <a:srcRect b="54405" l="0" r="0" t="0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61775" y="2001309"/>
            <a:ext cx="3181399" cy="4240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/>
          <p:nvPr/>
        </p:nvSpPr>
        <p:spPr>
          <a:xfrm>
            <a:off x="1654983" y="5536189"/>
            <a:ext cx="5948634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worked in small groups to make nests using natural materials.</a:t>
            </a:r>
            <a:endParaRPr/>
          </a:p>
        </p:txBody>
      </p:sp>
      <p:pic>
        <p:nvPicPr>
          <p:cNvPr id="122" name="Google Shape;122;p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738" y="5732463"/>
            <a:ext cx="869950" cy="80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6">
            <a:alphaModFix/>
          </a:blip>
          <a:srcRect b="54405" l="0" r="0" t="0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5"/>
          <p:cNvSpPr txBox="1"/>
          <p:nvPr/>
        </p:nvSpPr>
        <p:spPr>
          <a:xfrm>
            <a:off x="2987675" y="747713"/>
            <a:ext cx="2664296" cy="63204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4000" u="none" cap="none" strike="noStrik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NESTS</a:t>
            </a:r>
            <a:endParaRPr b="1" i="0" sz="4000" u="none" cap="none" strike="noStrik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26" name="Google Shape;126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532156"/>
            <a:ext cx="5129884" cy="3851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"/>
          <p:cNvSpPr txBox="1"/>
          <p:nvPr/>
        </p:nvSpPr>
        <p:spPr>
          <a:xfrm>
            <a:off x="5821256" y="3004148"/>
            <a:ext cx="2605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Our nests </a:t>
            </a:r>
            <a:r>
              <a:rPr lang="en-GB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were </a:t>
            </a:r>
            <a:r>
              <a:rPr b="0" i="0" lang="en-GB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 shapes.</a:t>
            </a:r>
            <a:endParaRPr/>
          </a:p>
        </p:txBody>
      </p:sp>
      <p:pic>
        <p:nvPicPr>
          <p:cNvPr id="133" name="Google Shape;133;p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738" y="5732463"/>
            <a:ext cx="869950" cy="80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6"/>
          <p:cNvPicPr preferRelativeResize="0"/>
          <p:nvPr/>
        </p:nvPicPr>
        <p:blipFill rotWithShape="1">
          <a:blip r:embed="rId6">
            <a:alphaModFix/>
          </a:blip>
          <a:srcRect b="54405" l="0" r="0" t="0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6"/>
          <p:cNvSpPr txBox="1"/>
          <p:nvPr/>
        </p:nvSpPr>
        <p:spPr>
          <a:xfrm>
            <a:off x="2987675" y="747713"/>
            <a:ext cx="2664296" cy="63204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4000" u="none" cap="none" strike="noStrik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NESTS</a:t>
            </a:r>
            <a:endParaRPr b="1" i="0" sz="4000" u="none" cap="none" strike="noStrik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37" name="Google Shape;137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2752" y="1929876"/>
            <a:ext cx="4706774" cy="353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 txBox="1"/>
          <p:nvPr/>
        </p:nvSpPr>
        <p:spPr>
          <a:xfrm>
            <a:off x="1376150" y="5657750"/>
            <a:ext cx="69738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 were so many leave that made the nests comfy and to make the birds blankets.</a:t>
            </a:r>
            <a:endParaRPr/>
          </a:p>
        </p:txBody>
      </p:sp>
      <p:pic>
        <p:nvPicPr>
          <p:cNvPr id="144" name="Google Shape;144;p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738" y="5732463"/>
            <a:ext cx="869950" cy="80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8"/>
          <p:cNvPicPr preferRelativeResize="0"/>
          <p:nvPr/>
        </p:nvPicPr>
        <p:blipFill rotWithShape="1">
          <a:blip r:embed="rId6">
            <a:alphaModFix/>
          </a:blip>
          <a:srcRect b="54405" l="0" r="0" t="0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8"/>
          <p:cNvSpPr txBox="1"/>
          <p:nvPr/>
        </p:nvSpPr>
        <p:spPr>
          <a:xfrm>
            <a:off x="2987675" y="747713"/>
            <a:ext cx="2664296" cy="63204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4000" u="none" cap="none" strike="noStrik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NESTS</a:t>
            </a:r>
            <a:endParaRPr b="1" i="0" sz="4000" u="none" cap="none" strike="noStrik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48" name="Google Shape;148;p8"/>
          <p:cNvPicPr preferRelativeResize="0"/>
          <p:nvPr/>
        </p:nvPicPr>
        <p:blipFill rotWithShape="1">
          <a:blip r:embed="rId7">
            <a:alphaModFix/>
          </a:blip>
          <a:srcRect b="13311" l="0" r="0" t="18002"/>
          <a:stretch/>
        </p:blipFill>
        <p:spPr>
          <a:xfrm>
            <a:off x="672775" y="1711900"/>
            <a:ext cx="3983991" cy="36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8"/>
          <p:cNvPicPr preferRelativeResize="0"/>
          <p:nvPr/>
        </p:nvPicPr>
        <p:blipFill rotWithShape="1">
          <a:blip r:embed="rId8">
            <a:alphaModFix/>
          </a:blip>
          <a:srcRect b="27404" l="0" r="0" t="0"/>
          <a:stretch/>
        </p:blipFill>
        <p:spPr>
          <a:xfrm>
            <a:off x="4838150" y="1695153"/>
            <a:ext cx="3769399" cy="3647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a0942d3eeb_1_5"/>
          <p:cNvSpPr txBox="1"/>
          <p:nvPr/>
        </p:nvSpPr>
        <p:spPr>
          <a:xfrm>
            <a:off x="467231" y="3429001"/>
            <a:ext cx="3966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found a real feather from a bird</a:t>
            </a:r>
            <a:r>
              <a:rPr lang="en-GB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pic>
        <p:nvPicPr>
          <p:cNvPr id="156" name="Google Shape;156;g3a0942d3eeb_1_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738" y="5732463"/>
            <a:ext cx="869950" cy="80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3a0942d3eeb_1_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3a0942d3eeb_1_5"/>
          <p:cNvPicPr preferRelativeResize="0"/>
          <p:nvPr/>
        </p:nvPicPr>
        <p:blipFill rotWithShape="1">
          <a:blip r:embed="rId6">
            <a:alphaModFix/>
          </a:blip>
          <a:srcRect b="54404" l="0" r="0" t="0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3a0942d3eeb_1_5"/>
          <p:cNvSpPr txBox="1"/>
          <p:nvPr/>
        </p:nvSpPr>
        <p:spPr>
          <a:xfrm>
            <a:off x="2987675" y="747713"/>
            <a:ext cx="2664300" cy="63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4000" u="none" cap="none" strike="noStrik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NESTS</a:t>
            </a:r>
            <a:endParaRPr b="1" i="0" sz="4000" u="none" cap="none" strike="noStrik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60" name="Google Shape;160;g3a0942d3eeb_1_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86531" y="1532213"/>
            <a:ext cx="3881457" cy="5173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 txBox="1"/>
          <p:nvPr>
            <p:ph type="ctrTitle"/>
          </p:nvPr>
        </p:nvSpPr>
        <p:spPr>
          <a:xfrm>
            <a:off x="1763688" y="238346"/>
            <a:ext cx="5255272" cy="161041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LEAVE NO TRACE</a:t>
            </a:r>
            <a:endParaRPr/>
          </a:p>
        </p:txBody>
      </p:sp>
      <p:sp>
        <p:nvSpPr>
          <p:cNvPr id="167" name="Google Shape;167;p9"/>
          <p:cNvSpPr txBox="1"/>
          <p:nvPr/>
        </p:nvSpPr>
        <p:spPr>
          <a:xfrm>
            <a:off x="312749" y="2736850"/>
            <a:ext cx="38514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put the birds away to leave the place safe for the wildlife and collected the boundaries.</a:t>
            </a:r>
            <a:endParaRPr/>
          </a:p>
        </p:txBody>
      </p:sp>
      <p:pic>
        <p:nvPicPr>
          <p:cNvPr id="168" name="Google Shape;168;p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738" y="5732463"/>
            <a:ext cx="869950" cy="80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9"/>
          <p:cNvPicPr preferRelativeResize="0"/>
          <p:nvPr/>
        </p:nvPicPr>
        <p:blipFill rotWithShape="1">
          <a:blip r:embed="rId6">
            <a:alphaModFix/>
          </a:blip>
          <a:srcRect b="54405" l="0" r="0" t="0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33934" y="2305636"/>
            <a:ext cx="4195191" cy="3149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"/>
          <p:cNvSpPr txBox="1"/>
          <p:nvPr>
            <p:ph type="ctrTitle"/>
          </p:nvPr>
        </p:nvSpPr>
        <p:spPr>
          <a:xfrm>
            <a:off x="1695053" y="980728"/>
            <a:ext cx="5255272" cy="161041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DID YOU ENJOY IT?</a:t>
            </a:r>
            <a:br>
              <a:rPr lang="en-GB" sz="4000"/>
            </a:br>
            <a:endParaRPr sz="4000"/>
          </a:p>
        </p:txBody>
      </p:sp>
      <p:sp>
        <p:nvSpPr>
          <p:cNvPr id="178" name="Google Shape;178;p10"/>
          <p:cNvSpPr txBox="1"/>
          <p:nvPr/>
        </p:nvSpPr>
        <p:spPr>
          <a:xfrm>
            <a:off x="683552" y="3330725"/>
            <a:ext cx="4002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smiley faces for being outside and making nests</a:t>
            </a:r>
            <a:r>
              <a:rPr b="0" i="0" lang="en-GB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i="0" sz="2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9" name="Google Shape;179;p1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738" y="5732463"/>
            <a:ext cx="869950" cy="80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0"/>
          <p:cNvPicPr preferRelativeResize="0"/>
          <p:nvPr/>
        </p:nvPicPr>
        <p:blipFill rotWithShape="1">
          <a:blip r:embed="rId6">
            <a:alphaModFix/>
          </a:blip>
          <a:srcRect b="54405" l="0" r="0" t="0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21050" y="2250603"/>
            <a:ext cx="2909776" cy="387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pex">
  <a:themeElements>
    <a:clrScheme name="Apex">
      <a:dk1>
        <a:srgbClr val="000000"/>
      </a:dk1>
      <a:lt1>
        <a:srgbClr val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2007-03-26T18:18:35Z</dcterms:created>
  <dc:creator>NINEuser</dc:creator>
</cp:coreProperties>
</file>